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x="12192000" cy="6858000"/>
  <p:notesSz cx="6858000" cy="9144000"/>
  <p:embeddedFontLst>
    <p:embeddedFont>
      <p:font typeface="Arial Black" panose="020B0A04020102020204" pitchFamily="34" charset="0"/>
      <p:regular r:id="rId23"/>
      <p:bold r:id="rId24"/>
    </p:embeddedFont>
    <p:embeddedFont>
      <p:font typeface="Fira Sans Extra Condensed SemiBold" panose="020B0604020202020204" charset="0"/>
      <p:regular r:id="rId25"/>
      <p:bold r:id="rId26"/>
      <p:italic r:id="rId27"/>
      <p:boldItalic r:id="rId28"/>
    </p:embeddedFont>
    <p:embeddedFont>
      <p:font typeface="Lato" panose="020F0502020204030203" pitchFamily="34" charset="0"/>
      <p:regular r:id="rId29"/>
      <p:bold r:id="rId30"/>
      <p:italic r:id="rId31"/>
      <p:boldItalic r:id="rId32"/>
    </p:embeddedFont>
    <p:embeddedFont>
      <p:font typeface="Open Sans" panose="020B0606030504020204" pitchFamily="34" charset="0"/>
      <p:regular r:id="rId33"/>
      <p:bold r:id="rId34"/>
      <p:italic r:id="rId35"/>
      <p:boldItalic r:id="rId36"/>
    </p:embeddedFont>
    <p:embeddedFont>
      <p:font typeface="Open Sans ExtraBold" panose="020B0906030804020204" pitchFamily="34" charset="0"/>
      <p:bold r:id="rId37"/>
      <p:boldItalic r:id="rId38"/>
    </p:embeddedFont>
    <p:embeddedFont>
      <p:font typeface="Open Sans Light" panose="020B0306030504020204" pitchFamily="34" charset="0"/>
      <p:regular r:id="rId39"/>
      <p:bold r:id="rId40"/>
      <p:italic r:id="rId41"/>
      <p:boldItalic r:id="rId42"/>
    </p:embeddedFont>
    <p:embeddedFont>
      <p:font typeface="Open Sans SemiBold" panose="020B0706030804020204" pitchFamily="34" charset="0"/>
      <p:regular r:id="rId43"/>
      <p:bold r:id="rId44"/>
      <p:italic r:id="rId45"/>
      <p:boldItalic r:id="rId46"/>
    </p:embeddedFont>
    <p:embeddedFont>
      <p:font typeface="Playfair Display" panose="00000500000000000000" pitchFamily="2" charset="0"/>
      <p:regular r:id="rId47"/>
      <p:bold r:id="rId48"/>
      <p:italic r:id="rId49"/>
      <p:boldItalic r:id="rId50"/>
    </p:embeddedFont>
    <p:embeddedFont>
      <p:font typeface="Roboto" panose="02000000000000000000" pitchFamily="2"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8" roundtripDataSignature="AMtx7mi2D4P6wv9Kc5qMY7h6OrxIBb9hq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9667F45-81B6-4269-9305-CE906F64C14F}">
  <a:tblStyle styleId="{39667F45-81B6-4269-9305-CE906F64C14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20BD445-91F2-4A07-B46C-67A98ABB9356}"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8E8"/>
          </a:solidFill>
        </a:fill>
      </a:tcStyle>
    </a:wholeTbl>
    <a:band1H>
      <a:tcTxStyle/>
      <a:tcStyle>
        <a:tcBdr/>
        <a:fill>
          <a:solidFill>
            <a:srgbClr val="CFCFCF"/>
          </a:solidFill>
        </a:fill>
      </a:tcStyle>
    </a:band1H>
    <a:band2H>
      <a:tcTxStyle/>
      <a:tcStyle>
        <a:tcBdr/>
      </a:tcStyle>
    </a:band2H>
    <a:band1V>
      <a:tcTxStyle/>
      <a:tcStyle>
        <a:tcBdr/>
        <a:fill>
          <a:solidFill>
            <a:srgbClr val="CFCFC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F7C13BF5-2A50-49F4-9D3A-30CA9358AAF2}" styleName="Table_2">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17.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font" Target="fonts/font25.fntdata"/><Relationship Id="rId50" Type="http://schemas.openxmlformats.org/officeDocument/2006/relationships/font" Target="fonts/font28.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7.fntdata"/><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font" Target="fonts/font23.fntdata"/><Relationship Id="rId53" Type="http://schemas.openxmlformats.org/officeDocument/2006/relationships/font" Target="fonts/font31.fntdata"/><Relationship Id="rId58" Type="http://customschemas.google.com/relationships/presentationmetadata" Target="metadata"/><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font" Target="fonts/font26.fntdata"/><Relationship Id="rId8" Type="http://schemas.openxmlformats.org/officeDocument/2006/relationships/slide" Target="slides/slide4.xml"/><Relationship Id="rId51" Type="http://schemas.openxmlformats.org/officeDocument/2006/relationships/font" Target="fonts/font29.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font" Target="fonts/font24.fntdata"/><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19.fntdata"/><Relationship Id="rId54" Type="http://schemas.openxmlformats.org/officeDocument/2006/relationships/font" Target="fonts/font32.fntdata"/><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openxmlformats.org/officeDocument/2006/relationships/font" Target="fonts/font27.fntdata"/><Relationship Id="rId10" Type="http://schemas.openxmlformats.org/officeDocument/2006/relationships/slide" Target="slides/slide6.xml"/><Relationship Id="rId31" Type="http://schemas.openxmlformats.org/officeDocument/2006/relationships/font" Target="fonts/font9.fntdata"/><Relationship Id="rId44" Type="http://schemas.openxmlformats.org/officeDocument/2006/relationships/font" Target="fonts/font22.fntdata"/><Relationship Id="rId52" Type="http://schemas.openxmlformats.org/officeDocument/2006/relationships/font" Target="fonts/font30.fntdata"/><Relationship Id="rId6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bb380d5b50_0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bb380d5b50_0_29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 name="Google Shape;67;g2bb380d5b50_0_29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bb380d5b50_0_86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 name="Google Shape;72;g2bb380d5b50_0_8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bb380d5b50_0_401:notes"/>
          <p:cNvSpPr txBox="1">
            <a:spLocks noGrp="1"/>
          </p:cNvSpPr>
          <p:nvPr>
            <p:ph type="body" idx="1"/>
          </p:nvPr>
        </p:nvSpPr>
        <p:spPr>
          <a:xfrm>
            <a:off x="906357" y="4715153"/>
            <a:ext cx="4985100" cy="4467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0" name="Google Shape;80;g2bb380d5b50_0_40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bb380d5b50_0_5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g2bb380d5b50_0_5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bb380d5b50_0_6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g2bb380d5b50_0_6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bb380d5b50_0_7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 name="Google Shape;105;g2bb380d5b50_0_7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bb380d5b5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 name="Google Shape;113;g2bb380d5b50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bb380d5b50_0_10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Practice: </a:t>
            </a:r>
            <a:r>
              <a:rPr lang="en-US" sz="1000">
                <a:solidFill>
                  <a:schemeClr val="dk1"/>
                </a:solidFill>
                <a:latin typeface="Open Sans"/>
                <a:ea typeface="Open Sans"/>
                <a:cs typeface="Open Sans"/>
                <a:sym typeface="Open Sans"/>
              </a:rPr>
              <a:t>The Plaform’s advocacy efforts aided the enactment of Law No. 2018-005, an important step in acknowledging the importance of customary land rights. One major challenge was the absence of rural land registers in town halls due to limited resources. To address this issue, the Platform engaged an expert land consultant who played a key role in the preparation of essential documents required by the land and property code, facilitating the recording of land ownership (Livret Foncier).</a:t>
            </a:r>
            <a:br>
              <a:rPr lang="en-US" sz="1000">
                <a:solidFill>
                  <a:schemeClr val="dk1"/>
                </a:solidFill>
                <a:latin typeface="Open Sans"/>
                <a:ea typeface="Open Sans"/>
                <a:cs typeface="Open Sans"/>
                <a:sym typeface="Open Sans"/>
              </a:rPr>
            </a:br>
            <a:r>
              <a:rPr lang="en-US" sz="1000">
                <a:solidFill>
                  <a:schemeClr val="dk1"/>
                </a:solidFill>
                <a:latin typeface="Open Sans"/>
                <a:ea typeface="Open Sans"/>
                <a:cs typeface="Open Sans"/>
                <a:sym typeface="Open Sans"/>
              </a:rPr>
              <a:t>Agenda:  LandNNES members’ advocated to fast-track the bill and address its shortcomings in addressing climate change impacts on land and agriculture. LandNNES facilitated a successful policy messaging workshop to identify the impacts of climate change on agricultural and land governance systems which went a long way in ensuring a comprehensive approach to climate change adaptation and mitigation.</a:t>
            </a:r>
            <a:endParaRPr/>
          </a:p>
        </p:txBody>
      </p:sp>
      <p:sp>
        <p:nvSpPr>
          <p:cNvPr id="259" name="Google Shape;259;g2bb380d5b50_0_10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2bb380d5b50_0_1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2bb380d5b50_0_11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g2bb380d5b50_0_114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2b0d382e927_0_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g2b0d382e92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www.flaticon.com/packs/mass-production-38?word=mass%20production/?utm_source=slidesgo_template&amp;utm_medium=referral-link&amp;utm_campaign=sg_resources&amp;utm_content=flaticon"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page">
  <p:cSld name="title page">
    <p:spTree>
      <p:nvGrpSpPr>
        <p:cNvPr id="1" name="Shape 11"/>
        <p:cNvGrpSpPr/>
        <p:nvPr/>
      </p:nvGrpSpPr>
      <p:grpSpPr>
        <a:xfrm>
          <a:off x="0" y="0"/>
          <a:ext cx="0" cy="0"/>
          <a:chOff x="0" y="0"/>
          <a:chExt cx="0" cy="0"/>
        </a:xfrm>
      </p:grpSpPr>
      <p:sp>
        <p:nvSpPr>
          <p:cNvPr id="12" name="Google Shape;12;p29"/>
          <p:cNvSpPr/>
          <p:nvPr/>
        </p:nvSpPr>
        <p:spPr>
          <a:xfrm>
            <a:off x="0" y="0"/>
            <a:ext cx="12192000" cy="6858000"/>
          </a:xfrm>
          <a:prstGeom prst="rect">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 name="Google Shape;13;p29"/>
          <p:cNvSpPr txBox="1">
            <a:spLocks noGrp="1"/>
          </p:cNvSpPr>
          <p:nvPr>
            <p:ph type="body" idx="1"/>
          </p:nvPr>
        </p:nvSpPr>
        <p:spPr>
          <a:xfrm>
            <a:off x="0" y="0"/>
            <a:ext cx="11470200" cy="6858000"/>
          </a:xfrm>
          <a:prstGeom prst="rect">
            <a:avLst/>
          </a:prstGeom>
          <a:noFill/>
          <a:ln>
            <a:noFill/>
          </a:ln>
        </p:spPr>
        <p:txBody>
          <a:bodyPr spcFirstLastPara="1" wrap="square" lIns="900000" tIns="2160000" rIns="90000" bIns="45700" anchor="t" anchorCtr="0">
            <a:noAutofit/>
          </a:bodyPr>
          <a:lstStyle>
            <a:lvl1pPr marL="457200" marR="0" lvl="0" indent="-228600" algn="r" rtl="0">
              <a:lnSpc>
                <a:spcPct val="90000"/>
              </a:lnSpc>
              <a:spcBef>
                <a:spcPts val="1000"/>
              </a:spcBef>
              <a:spcAft>
                <a:spcPts val="0"/>
              </a:spcAft>
              <a:buClr>
                <a:schemeClr val="accent2"/>
              </a:buClr>
              <a:buSzPts val="8000"/>
              <a:buFont typeface="Open Sans"/>
              <a:buNone/>
              <a:defRPr sz="8000" b="1" i="0" u="none" strike="noStrike" cap="none">
                <a:solidFill>
                  <a:schemeClr val="accent2"/>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330200" algn="l" rtl="0">
              <a:lnSpc>
                <a:spcPct val="90000"/>
              </a:lnSpc>
              <a:spcBef>
                <a:spcPts val="600"/>
              </a:spcBef>
              <a:spcAft>
                <a:spcPts val="0"/>
              </a:spcAft>
              <a:buClr>
                <a:schemeClr val="dk1"/>
              </a:buClr>
              <a:buSzPts val="1600"/>
              <a:buFont typeface="Noto Sans Symbols"/>
              <a:buChar char="▪"/>
              <a:defRPr sz="16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4" name="Google Shape;14;p29" descr="Landex_Secondary_Full_Black.png"/>
          <p:cNvPicPr preferRelativeResize="0"/>
          <p:nvPr/>
        </p:nvPicPr>
        <p:blipFill rotWithShape="1">
          <a:blip r:embed="rId2">
            <a:alphaModFix/>
          </a:blip>
          <a:srcRect/>
          <a:stretch/>
        </p:blipFill>
        <p:spPr>
          <a:xfrm>
            <a:off x="0" y="0"/>
            <a:ext cx="5318339" cy="249378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ny content">
  <p:cSld name="any content">
    <p:spTree>
      <p:nvGrpSpPr>
        <p:cNvPr id="1" name="Shape 15"/>
        <p:cNvGrpSpPr/>
        <p:nvPr/>
      </p:nvGrpSpPr>
      <p:grpSpPr>
        <a:xfrm>
          <a:off x="0" y="0"/>
          <a:ext cx="0" cy="0"/>
          <a:chOff x="0" y="0"/>
          <a:chExt cx="0" cy="0"/>
        </a:xfrm>
      </p:grpSpPr>
      <p:sp>
        <p:nvSpPr>
          <p:cNvPr id="16" name="Google Shape;16;p30"/>
          <p:cNvSpPr txBox="1">
            <a:spLocks noGrp="1"/>
          </p:cNvSpPr>
          <p:nvPr>
            <p:ph type="title"/>
          </p:nvPr>
        </p:nvSpPr>
        <p:spPr>
          <a:xfrm>
            <a:off x="838200" y="677041"/>
            <a:ext cx="10515600" cy="701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6000"/>
              <a:buFont typeface="Open Sans"/>
              <a:buNone/>
              <a:defRPr sz="6000" b="1" i="0" u="none" strike="noStrike" cap="none">
                <a:solidFill>
                  <a:schemeClr val="dk1"/>
                </a:solidFill>
                <a:latin typeface="Open Sans"/>
                <a:ea typeface="Open Sans"/>
                <a:cs typeface="Open Sans"/>
                <a:sym typeface="Open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7" name="Google Shape;17;p30"/>
          <p:cNvSpPr txBox="1">
            <a:spLocks noGrp="1"/>
          </p:cNvSpPr>
          <p:nvPr>
            <p:ph type="body" idx="1"/>
          </p:nvPr>
        </p:nvSpPr>
        <p:spPr>
          <a:xfrm>
            <a:off x="838200" y="1911350"/>
            <a:ext cx="10515600" cy="3508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Open Sans"/>
              <a:buNone/>
              <a:defRPr sz="1600" b="0" i="0" u="none" strike="noStrike" cap="none">
                <a:solidFill>
                  <a:schemeClr val="dk1"/>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dk1"/>
              </a:buClr>
              <a:buSzPts val="1600"/>
              <a:buFont typeface="Open Sans"/>
              <a:buNone/>
              <a:defRPr sz="1600" b="0" i="0" u="none" strike="noStrike" cap="none">
                <a:solidFill>
                  <a:schemeClr val="dk1"/>
                </a:solidFill>
                <a:latin typeface="Open Sans"/>
                <a:ea typeface="Open Sans"/>
                <a:cs typeface="Open Sans"/>
                <a:sym typeface="Open Sans"/>
              </a:defRPr>
            </a:lvl2pPr>
            <a:lvl3pPr marL="1371600" marR="0" lvl="2" indent="-330200" algn="l" rtl="0">
              <a:lnSpc>
                <a:spcPct val="90000"/>
              </a:lnSpc>
              <a:spcBef>
                <a:spcPts val="600"/>
              </a:spcBef>
              <a:spcAft>
                <a:spcPts val="0"/>
              </a:spcAft>
              <a:buClr>
                <a:schemeClr val="dk1"/>
              </a:buClr>
              <a:buSzPts val="1600"/>
              <a:buFont typeface="Noto Sans Symbols"/>
              <a:buChar char="▪"/>
              <a:defRPr sz="1600" b="0" i="0" u="none" strike="noStrike" cap="none">
                <a:solidFill>
                  <a:schemeClr val="dk1"/>
                </a:solidFill>
                <a:latin typeface="Open Sans"/>
                <a:ea typeface="Open Sans"/>
                <a:cs typeface="Open Sans"/>
                <a:sym typeface="Open Sans"/>
              </a:defRPr>
            </a:lvl3pPr>
            <a:lvl4pPr marL="1828800" marR="0" lvl="3" indent="-228600" algn="l" rtl="0">
              <a:lnSpc>
                <a:spcPct val="90000"/>
              </a:lnSpc>
              <a:spcBef>
                <a:spcPts val="1000"/>
              </a:spcBef>
              <a:spcAft>
                <a:spcPts val="0"/>
              </a:spcAft>
              <a:buClr>
                <a:schemeClr val="dk1"/>
              </a:buClr>
              <a:buSzPts val="1600"/>
              <a:buFont typeface="Open Sans"/>
              <a:buNone/>
              <a:defRPr sz="1600" b="0" i="0" u="none" strike="noStrike" cap="none">
                <a:solidFill>
                  <a:schemeClr val="dk1"/>
                </a:solidFill>
                <a:latin typeface="Open Sans"/>
                <a:ea typeface="Open Sans"/>
                <a:cs typeface="Open Sans"/>
                <a:sym typeface="Open Sans"/>
              </a:defRPr>
            </a:lvl4pPr>
            <a:lvl5pPr marL="2286000" marR="0" lvl="4" indent="-228600" algn="l" rtl="0">
              <a:lnSpc>
                <a:spcPct val="90000"/>
              </a:lnSpc>
              <a:spcBef>
                <a:spcPts val="1000"/>
              </a:spcBef>
              <a:spcAft>
                <a:spcPts val="0"/>
              </a:spcAft>
              <a:buClr>
                <a:schemeClr val="dk1"/>
              </a:buClr>
              <a:buSzPts val="1000"/>
              <a:buFont typeface="Open Sans"/>
              <a:buNone/>
              <a:defRPr sz="10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8" name="Google Shape;18;p30"/>
          <p:cNvSpPr txBox="1">
            <a:spLocks noGrp="1"/>
          </p:cNvSpPr>
          <p:nvPr>
            <p:ph type="body" idx="2"/>
          </p:nvPr>
        </p:nvSpPr>
        <p:spPr>
          <a:xfrm>
            <a:off x="838200" y="1458284"/>
            <a:ext cx="10515600" cy="370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EA4C9"/>
              </a:buClr>
              <a:buSzPts val="2000"/>
              <a:buFont typeface="Open Sans SemiBold"/>
              <a:buNone/>
              <a:defRPr sz="2000" b="0" i="0" u="none" strike="noStrike" cap="none">
                <a:solidFill>
                  <a:srgbClr val="2EA4C9"/>
                </a:solidFill>
                <a:latin typeface="Open Sans SemiBold"/>
                <a:ea typeface="Open Sans SemiBold"/>
                <a:cs typeface="Open Sans SemiBold"/>
                <a:sym typeface="Open Sans SemiBold"/>
              </a:defRPr>
            </a:lvl1pPr>
            <a:lvl2pPr marL="914400" marR="0" lvl="1"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330200" algn="l" rtl="0">
              <a:lnSpc>
                <a:spcPct val="90000"/>
              </a:lnSpc>
              <a:spcBef>
                <a:spcPts val="600"/>
              </a:spcBef>
              <a:spcAft>
                <a:spcPts val="0"/>
              </a:spcAft>
              <a:buClr>
                <a:schemeClr val="dk1"/>
              </a:buClr>
              <a:buSzPts val="1600"/>
              <a:buFont typeface="Noto Sans Symbols"/>
              <a:buChar char="▪"/>
              <a:defRPr sz="16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p:cSld name="table">
    <p:spTree>
      <p:nvGrpSpPr>
        <p:cNvPr id="1" name="Shape 19"/>
        <p:cNvGrpSpPr/>
        <p:nvPr/>
      </p:nvGrpSpPr>
      <p:grpSpPr>
        <a:xfrm>
          <a:off x="0" y="0"/>
          <a:ext cx="0" cy="0"/>
          <a:chOff x="0" y="0"/>
          <a:chExt cx="0" cy="0"/>
        </a:xfrm>
      </p:grpSpPr>
      <p:sp>
        <p:nvSpPr>
          <p:cNvPr id="20" name="Google Shape;20;p31"/>
          <p:cNvSpPr txBox="1">
            <a:spLocks noGrp="1"/>
          </p:cNvSpPr>
          <p:nvPr>
            <p:ph type="title"/>
          </p:nvPr>
        </p:nvSpPr>
        <p:spPr>
          <a:xfrm>
            <a:off x="838200" y="677041"/>
            <a:ext cx="10515600" cy="701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6000"/>
              <a:buFont typeface="Open Sans"/>
              <a:buNone/>
              <a:defRPr sz="6000" b="1" i="0" u="none" strike="noStrike" cap="none">
                <a:solidFill>
                  <a:schemeClr val="dk1"/>
                </a:solidFill>
                <a:latin typeface="Open Sans"/>
                <a:ea typeface="Open Sans"/>
                <a:cs typeface="Open Sans"/>
                <a:sym typeface="Open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1" name="Google Shape;21;p31"/>
          <p:cNvSpPr>
            <a:spLocks noGrp="1"/>
          </p:cNvSpPr>
          <p:nvPr>
            <p:ph type="dgm" idx="2"/>
          </p:nvPr>
        </p:nvSpPr>
        <p:spPr>
          <a:xfrm>
            <a:off x="838200" y="1911350"/>
            <a:ext cx="10515600" cy="36306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600"/>
              <a:buFont typeface="Open Sans"/>
              <a:buNone/>
              <a:defRPr sz="1600" b="0" i="0" u="none" strike="noStrike" cap="none">
                <a:solidFill>
                  <a:schemeClr val="dk1"/>
                </a:solidFill>
                <a:latin typeface="Open Sans"/>
                <a:ea typeface="Open Sans"/>
                <a:cs typeface="Open Sans"/>
                <a:sym typeface="Open Sans"/>
              </a:defRPr>
            </a:lvl1pPr>
            <a:lvl2pPr marR="0" lvl="1"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600"/>
              <a:buFont typeface="Noto Sans Symbols"/>
              <a:buChar char="▪"/>
              <a:defRPr sz="16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2" name="Google Shape;22;p31"/>
          <p:cNvSpPr txBox="1">
            <a:spLocks noGrp="1"/>
          </p:cNvSpPr>
          <p:nvPr>
            <p:ph type="body" idx="1"/>
          </p:nvPr>
        </p:nvSpPr>
        <p:spPr>
          <a:xfrm>
            <a:off x="838200" y="1458284"/>
            <a:ext cx="10515600" cy="370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3"/>
              </a:buClr>
              <a:buSzPts val="2000"/>
              <a:buFont typeface="Open Sans SemiBold"/>
              <a:buNone/>
              <a:defRPr sz="2000" b="0" i="0" u="none" strike="noStrike" cap="none">
                <a:solidFill>
                  <a:schemeClr val="accent3"/>
                </a:solidFill>
                <a:latin typeface="Open Sans SemiBold"/>
                <a:ea typeface="Open Sans SemiBold"/>
                <a:cs typeface="Open Sans SemiBold"/>
                <a:sym typeface="Open Sans SemiBold"/>
              </a:defRPr>
            </a:lvl1pPr>
            <a:lvl2pPr marL="914400" marR="0" lvl="1"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330200" algn="l" rtl="0">
              <a:lnSpc>
                <a:spcPct val="90000"/>
              </a:lnSpc>
              <a:spcBef>
                <a:spcPts val="600"/>
              </a:spcBef>
              <a:spcAft>
                <a:spcPts val="0"/>
              </a:spcAft>
              <a:buClr>
                <a:schemeClr val="dk1"/>
              </a:buClr>
              <a:buSzPts val="1600"/>
              <a:buFont typeface="Noto Sans Symbols"/>
              <a:buChar char="▪"/>
              <a:defRPr sz="16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xt and pictures">
  <p:cSld name="text and pictures">
    <p:spTree>
      <p:nvGrpSpPr>
        <p:cNvPr id="1" name="Shape 23"/>
        <p:cNvGrpSpPr/>
        <p:nvPr/>
      </p:nvGrpSpPr>
      <p:grpSpPr>
        <a:xfrm>
          <a:off x="0" y="0"/>
          <a:ext cx="0" cy="0"/>
          <a:chOff x="0" y="0"/>
          <a:chExt cx="0" cy="0"/>
        </a:xfrm>
      </p:grpSpPr>
      <p:sp>
        <p:nvSpPr>
          <p:cNvPr id="24" name="Google Shape;24;p32"/>
          <p:cNvSpPr txBox="1">
            <a:spLocks noGrp="1"/>
          </p:cNvSpPr>
          <p:nvPr>
            <p:ph type="title"/>
          </p:nvPr>
        </p:nvSpPr>
        <p:spPr>
          <a:xfrm>
            <a:off x="838200" y="677041"/>
            <a:ext cx="10515600" cy="701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6000"/>
              <a:buFont typeface="Open Sans"/>
              <a:buNone/>
              <a:defRPr sz="6000" b="1" i="0" u="none" strike="noStrike" cap="none">
                <a:solidFill>
                  <a:schemeClr val="dk1"/>
                </a:solidFill>
                <a:latin typeface="Open Sans"/>
                <a:ea typeface="Open Sans"/>
                <a:cs typeface="Open Sans"/>
                <a:sym typeface="Open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5" name="Google Shape;25;p32"/>
          <p:cNvSpPr txBox="1">
            <a:spLocks noGrp="1"/>
          </p:cNvSpPr>
          <p:nvPr>
            <p:ph type="body" idx="1"/>
          </p:nvPr>
        </p:nvSpPr>
        <p:spPr>
          <a:xfrm>
            <a:off x="838200" y="1911350"/>
            <a:ext cx="6449400" cy="36306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Open Sans"/>
              <a:buNone/>
              <a:defRPr sz="1600" b="0" i="0" u="none" strike="noStrike" cap="none">
                <a:solidFill>
                  <a:schemeClr val="dk1"/>
                </a:solidFill>
                <a:latin typeface="Open Sans"/>
                <a:ea typeface="Open Sans"/>
                <a:cs typeface="Open Sans"/>
                <a:sym typeface="Open Sans"/>
              </a:defRPr>
            </a:lvl1pPr>
            <a:lvl2pPr marL="914400" marR="0" lvl="1" indent="-228600" algn="l" rtl="0">
              <a:lnSpc>
                <a:spcPct val="90000"/>
              </a:lnSpc>
              <a:spcBef>
                <a:spcPts val="500"/>
              </a:spcBef>
              <a:spcAft>
                <a:spcPts val="0"/>
              </a:spcAft>
              <a:buClr>
                <a:schemeClr val="dk1"/>
              </a:buClr>
              <a:buSzPts val="1600"/>
              <a:buFont typeface="Open Sans"/>
              <a:buNone/>
              <a:defRPr sz="1600" b="0" i="0" u="none" strike="noStrike" cap="none">
                <a:solidFill>
                  <a:schemeClr val="dk1"/>
                </a:solidFill>
                <a:latin typeface="Open Sans"/>
                <a:ea typeface="Open Sans"/>
                <a:cs typeface="Open Sans"/>
                <a:sym typeface="Open Sans"/>
              </a:defRPr>
            </a:lvl2pPr>
            <a:lvl3pPr marL="1371600" marR="0" lvl="2" indent="-330200" algn="l" rtl="0">
              <a:lnSpc>
                <a:spcPct val="90000"/>
              </a:lnSpc>
              <a:spcBef>
                <a:spcPts val="600"/>
              </a:spcBef>
              <a:spcAft>
                <a:spcPts val="0"/>
              </a:spcAft>
              <a:buClr>
                <a:schemeClr val="dk1"/>
              </a:buClr>
              <a:buSzPts val="1600"/>
              <a:buFont typeface="Noto Sans Symbols"/>
              <a:buChar char="▪"/>
              <a:defRPr sz="1600" b="0" i="0" u="none" strike="noStrike" cap="none">
                <a:solidFill>
                  <a:schemeClr val="dk1"/>
                </a:solidFill>
                <a:latin typeface="Open Sans"/>
                <a:ea typeface="Open Sans"/>
                <a:cs typeface="Open Sans"/>
                <a:sym typeface="Open Sans"/>
              </a:defRPr>
            </a:lvl3pPr>
            <a:lvl4pPr marL="1828800" marR="0" lvl="3"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6" name="Google Shape;26;p32"/>
          <p:cNvSpPr>
            <a:spLocks noGrp="1"/>
          </p:cNvSpPr>
          <p:nvPr>
            <p:ph type="pic" idx="2"/>
          </p:nvPr>
        </p:nvSpPr>
        <p:spPr>
          <a:xfrm>
            <a:off x="7412182" y="1911350"/>
            <a:ext cx="3941700" cy="3630600"/>
          </a:xfrm>
          <a:prstGeom prst="rect">
            <a:avLst/>
          </a:prstGeom>
          <a:noFill/>
          <a:ln>
            <a:noFill/>
          </a:ln>
        </p:spPr>
      </p:sp>
      <p:sp>
        <p:nvSpPr>
          <p:cNvPr id="27" name="Google Shape;27;p32"/>
          <p:cNvSpPr txBox="1">
            <a:spLocks noGrp="1"/>
          </p:cNvSpPr>
          <p:nvPr>
            <p:ph type="body" idx="3"/>
          </p:nvPr>
        </p:nvSpPr>
        <p:spPr>
          <a:xfrm>
            <a:off x="838200" y="1458284"/>
            <a:ext cx="10515600" cy="370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EA4C9"/>
              </a:buClr>
              <a:buSzPts val="2000"/>
              <a:buFont typeface="Open Sans SemiBold"/>
              <a:buNone/>
              <a:defRPr sz="2000" b="0" i="0" u="none" strike="noStrike" cap="none">
                <a:solidFill>
                  <a:srgbClr val="2EA4C9"/>
                </a:solidFill>
                <a:latin typeface="Open Sans SemiBold"/>
                <a:ea typeface="Open Sans SemiBold"/>
                <a:cs typeface="Open Sans SemiBold"/>
                <a:sym typeface="Open Sans SemiBold"/>
              </a:defRPr>
            </a:lvl1pPr>
            <a:lvl2pPr marL="914400" marR="0" lvl="1"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330200" algn="l" rtl="0">
              <a:lnSpc>
                <a:spcPct val="90000"/>
              </a:lnSpc>
              <a:spcBef>
                <a:spcPts val="600"/>
              </a:spcBef>
              <a:spcAft>
                <a:spcPts val="0"/>
              </a:spcAft>
              <a:buClr>
                <a:schemeClr val="dk1"/>
              </a:buClr>
              <a:buSzPts val="1600"/>
              <a:buFont typeface="Noto Sans Symbols"/>
              <a:buChar char="▪"/>
              <a:defRPr sz="16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gallery">
  <p:cSld name="picture gallery">
    <p:spTree>
      <p:nvGrpSpPr>
        <p:cNvPr id="1" name="Shape 28"/>
        <p:cNvGrpSpPr/>
        <p:nvPr/>
      </p:nvGrpSpPr>
      <p:grpSpPr>
        <a:xfrm>
          <a:off x="0" y="0"/>
          <a:ext cx="0" cy="0"/>
          <a:chOff x="0" y="0"/>
          <a:chExt cx="0" cy="0"/>
        </a:xfrm>
      </p:grpSpPr>
      <p:sp>
        <p:nvSpPr>
          <p:cNvPr id="29" name="Google Shape;29;p33"/>
          <p:cNvSpPr>
            <a:spLocks noGrp="1"/>
          </p:cNvSpPr>
          <p:nvPr>
            <p:ph type="pic" idx="2"/>
          </p:nvPr>
        </p:nvSpPr>
        <p:spPr>
          <a:xfrm>
            <a:off x="838200" y="676275"/>
            <a:ext cx="2444700" cy="2444700"/>
          </a:xfrm>
          <a:prstGeom prst="rect">
            <a:avLst/>
          </a:prstGeom>
          <a:noFill/>
          <a:ln>
            <a:noFill/>
          </a:ln>
        </p:spPr>
      </p:sp>
      <p:sp>
        <p:nvSpPr>
          <p:cNvPr id="30" name="Google Shape;30;p33"/>
          <p:cNvSpPr>
            <a:spLocks noGrp="1"/>
          </p:cNvSpPr>
          <p:nvPr>
            <p:ph type="pic" idx="3"/>
          </p:nvPr>
        </p:nvSpPr>
        <p:spPr>
          <a:xfrm>
            <a:off x="3401517" y="676275"/>
            <a:ext cx="4947900" cy="2444700"/>
          </a:xfrm>
          <a:prstGeom prst="rect">
            <a:avLst/>
          </a:prstGeom>
          <a:noFill/>
          <a:ln>
            <a:noFill/>
          </a:ln>
        </p:spPr>
      </p:sp>
      <p:sp>
        <p:nvSpPr>
          <p:cNvPr id="31" name="Google Shape;31;p33"/>
          <p:cNvSpPr>
            <a:spLocks noGrp="1"/>
          </p:cNvSpPr>
          <p:nvPr>
            <p:ph type="pic" idx="4"/>
          </p:nvPr>
        </p:nvSpPr>
        <p:spPr>
          <a:xfrm>
            <a:off x="838199" y="3222885"/>
            <a:ext cx="4947900" cy="2343000"/>
          </a:xfrm>
          <a:prstGeom prst="rect">
            <a:avLst/>
          </a:prstGeom>
          <a:noFill/>
          <a:ln>
            <a:noFill/>
          </a:ln>
        </p:spPr>
      </p:sp>
      <p:sp>
        <p:nvSpPr>
          <p:cNvPr id="32" name="Google Shape;32;p33"/>
          <p:cNvSpPr>
            <a:spLocks noGrp="1"/>
          </p:cNvSpPr>
          <p:nvPr>
            <p:ph type="pic" idx="5"/>
          </p:nvPr>
        </p:nvSpPr>
        <p:spPr>
          <a:xfrm>
            <a:off x="8468087" y="676274"/>
            <a:ext cx="2877600" cy="4889400"/>
          </a:xfrm>
          <a:prstGeom prst="rect">
            <a:avLst/>
          </a:prstGeom>
          <a:noFill/>
          <a:ln>
            <a:noFill/>
          </a:ln>
        </p:spPr>
      </p:sp>
      <p:sp>
        <p:nvSpPr>
          <p:cNvPr id="33" name="Google Shape;33;p33"/>
          <p:cNvSpPr>
            <a:spLocks noGrp="1"/>
          </p:cNvSpPr>
          <p:nvPr>
            <p:ph type="pic" idx="6"/>
          </p:nvPr>
        </p:nvSpPr>
        <p:spPr>
          <a:xfrm>
            <a:off x="5904770" y="3222885"/>
            <a:ext cx="2444700" cy="23430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hart white">
  <p:cSld name="chart white">
    <p:spTree>
      <p:nvGrpSpPr>
        <p:cNvPr id="1" name="Shape 34"/>
        <p:cNvGrpSpPr/>
        <p:nvPr/>
      </p:nvGrpSpPr>
      <p:grpSpPr>
        <a:xfrm>
          <a:off x="0" y="0"/>
          <a:ext cx="0" cy="0"/>
          <a:chOff x="0" y="0"/>
          <a:chExt cx="0" cy="0"/>
        </a:xfrm>
      </p:grpSpPr>
      <p:sp>
        <p:nvSpPr>
          <p:cNvPr id="35" name="Google Shape;35;p34"/>
          <p:cNvSpPr>
            <a:spLocks noGrp="1"/>
          </p:cNvSpPr>
          <p:nvPr>
            <p:ph type="chart" idx="2"/>
          </p:nvPr>
        </p:nvSpPr>
        <p:spPr>
          <a:xfrm>
            <a:off x="838201" y="677041"/>
            <a:ext cx="10515600" cy="48648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600"/>
              <a:buFont typeface="Arial Black"/>
              <a:buNone/>
              <a:defRPr sz="1600" b="0" i="0" u="none" strike="noStrike" cap="none">
                <a:solidFill>
                  <a:schemeClr val="dk1"/>
                </a:solidFill>
                <a:latin typeface="Arial Black"/>
                <a:ea typeface="Arial Black"/>
                <a:cs typeface="Arial Black"/>
                <a:sym typeface="Arial Black"/>
              </a:defRPr>
            </a:lvl1pPr>
            <a:lvl2pPr marR="0" lvl="1"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600"/>
              <a:buFont typeface="Noto Sans Symbols"/>
              <a:buChar char="▪"/>
              <a:defRPr sz="16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hart color">
  <p:cSld name="chart color">
    <p:spTree>
      <p:nvGrpSpPr>
        <p:cNvPr id="1" name="Shape 36"/>
        <p:cNvGrpSpPr/>
        <p:nvPr/>
      </p:nvGrpSpPr>
      <p:grpSpPr>
        <a:xfrm>
          <a:off x="0" y="0"/>
          <a:ext cx="0" cy="0"/>
          <a:chOff x="0" y="0"/>
          <a:chExt cx="0" cy="0"/>
        </a:xfrm>
      </p:grpSpPr>
      <p:sp>
        <p:nvSpPr>
          <p:cNvPr id="37" name="Google Shape;37;p35"/>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E0E0E3"/>
              </a:solidFill>
              <a:latin typeface="Arial"/>
              <a:ea typeface="Arial"/>
              <a:cs typeface="Arial"/>
              <a:sym typeface="Arial"/>
            </a:endParaRPr>
          </a:p>
        </p:txBody>
      </p:sp>
      <p:sp>
        <p:nvSpPr>
          <p:cNvPr id="38" name="Google Shape;38;p35"/>
          <p:cNvSpPr txBox="1"/>
          <p:nvPr/>
        </p:nvSpPr>
        <p:spPr>
          <a:xfrm>
            <a:off x="0" y="0"/>
            <a:ext cx="12192000" cy="6858000"/>
          </a:xfrm>
          <a:prstGeom prst="rect">
            <a:avLst/>
          </a:prstGeom>
          <a:noFill/>
          <a:ln>
            <a:noFill/>
          </a:ln>
          <a:effectLst>
            <a:outerShdw blurRad="50800" dist="50800" dir="5400000" algn="ctr" rotWithShape="0">
              <a:srgbClr val="000000">
                <a:alpha val="0"/>
              </a:srgbClr>
            </a:outerShdw>
          </a:effectLst>
        </p:spPr>
        <p:txBody>
          <a:bodyPr spcFirstLastPara="1" wrap="square" lIns="91425" tIns="45700" rIns="91425" bIns="45700" anchor="ctr" anchorCtr="0">
            <a:noAutofit/>
          </a:bodyPr>
          <a:lstStyle/>
          <a:p>
            <a:pPr marL="719999" marR="0" lvl="0" indent="0" algn="l" rtl="0">
              <a:lnSpc>
                <a:spcPct val="80000"/>
              </a:lnSpc>
              <a:spcBef>
                <a:spcPts val="0"/>
              </a:spcBef>
              <a:spcAft>
                <a:spcPts val="0"/>
              </a:spcAft>
              <a:buClr>
                <a:schemeClr val="accent5"/>
              </a:buClr>
              <a:buSzPts val="15000"/>
              <a:buFont typeface="Arial Black"/>
              <a:buNone/>
            </a:pPr>
            <a:r>
              <a:rPr lang="en-US" sz="15000" b="1" cap="none">
                <a:solidFill>
                  <a:schemeClr val="accent5"/>
                </a:solidFill>
                <a:latin typeface="Arial Black"/>
                <a:ea typeface="Arial Black"/>
                <a:cs typeface="Arial Black"/>
                <a:sym typeface="Arial Black"/>
              </a:rPr>
              <a:t>UNITED FOR LAND RIGHTS</a:t>
            </a:r>
            <a:endParaRPr sz="15000" b="1" cap="none">
              <a:solidFill>
                <a:schemeClr val="accent5"/>
              </a:solidFill>
              <a:latin typeface="Arial Black"/>
              <a:ea typeface="Arial Black"/>
              <a:cs typeface="Arial Black"/>
              <a:sym typeface="Arial Black"/>
            </a:endParaRPr>
          </a:p>
        </p:txBody>
      </p:sp>
      <p:sp>
        <p:nvSpPr>
          <p:cNvPr id="39" name="Google Shape;39;p35"/>
          <p:cNvSpPr>
            <a:spLocks noGrp="1"/>
          </p:cNvSpPr>
          <p:nvPr>
            <p:ph type="chart" idx="2"/>
          </p:nvPr>
        </p:nvSpPr>
        <p:spPr>
          <a:xfrm>
            <a:off x="838201" y="677040"/>
            <a:ext cx="10515600" cy="5363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600"/>
              <a:buFont typeface="Arial Black"/>
              <a:buNone/>
              <a:defRPr sz="1600" b="0" i="0" u="none" strike="noStrike" cap="none">
                <a:solidFill>
                  <a:schemeClr val="dk1"/>
                </a:solidFill>
                <a:latin typeface="Arial Black"/>
                <a:ea typeface="Arial Black"/>
                <a:cs typeface="Arial Black"/>
                <a:sym typeface="Arial Black"/>
              </a:defRPr>
            </a:lvl1pPr>
            <a:lvl2pPr marR="0" lvl="1"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600"/>
              <a:buFont typeface="Noto Sans Symbols"/>
              <a:buChar char="▪"/>
              <a:defRPr sz="16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gline variant">
  <p:cSld name="tagline variant">
    <p:spTree>
      <p:nvGrpSpPr>
        <p:cNvPr id="1" name="Shape 40"/>
        <p:cNvGrpSpPr/>
        <p:nvPr/>
      </p:nvGrpSpPr>
      <p:grpSpPr>
        <a:xfrm>
          <a:off x="0" y="0"/>
          <a:ext cx="0" cy="0"/>
          <a:chOff x="0" y="0"/>
          <a:chExt cx="0" cy="0"/>
        </a:xfrm>
      </p:grpSpPr>
      <p:sp>
        <p:nvSpPr>
          <p:cNvPr id="41" name="Google Shape;41;p36"/>
          <p:cNvSpPr/>
          <p:nvPr/>
        </p:nvSpPr>
        <p:spPr>
          <a:xfrm>
            <a:off x="0" y="0"/>
            <a:ext cx="12192000" cy="6858000"/>
          </a:xfrm>
          <a:prstGeom prst="rect">
            <a:avLst/>
          </a:prstGeom>
          <a:solidFill>
            <a:srgbClr val="2EA4C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 name="Google Shape;42;p36"/>
          <p:cNvSpPr txBox="1"/>
          <p:nvPr/>
        </p:nvSpPr>
        <p:spPr>
          <a:xfrm>
            <a:off x="0" y="0"/>
            <a:ext cx="12192000" cy="6858000"/>
          </a:xfrm>
          <a:prstGeom prst="rect">
            <a:avLst/>
          </a:prstGeom>
          <a:noFill/>
          <a:ln>
            <a:noFill/>
          </a:ln>
        </p:spPr>
        <p:txBody>
          <a:bodyPr spcFirstLastPara="1" wrap="square" lIns="91425" tIns="45700" rIns="91425" bIns="45700" anchor="ctr" anchorCtr="0">
            <a:noAutofit/>
          </a:bodyPr>
          <a:lstStyle/>
          <a:p>
            <a:pPr marL="719999" marR="0" lvl="0" indent="0" algn="l" rtl="0">
              <a:lnSpc>
                <a:spcPct val="80000"/>
              </a:lnSpc>
              <a:spcBef>
                <a:spcPts val="0"/>
              </a:spcBef>
              <a:spcAft>
                <a:spcPts val="0"/>
              </a:spcAft>
              <a:buClr>
                <a:schemeClr val="lt1"/>
              </a:buClr>
              <a:buSzPts val="15000"/>
              <a:buFont typeface="Arial Black"/>
              <a:buNone/>
            </a:pPr>
            <a:r>
              <a:rPr lang="en-US" sz="15000" b="1" cap="none">
                <a:solidFill>
                  <a:schemeClr val="lt1"/>
                </a:solidFill>
                <a:latin typeface="Arial Black"/>
                <a:ea typeface="Arial Black"/>
                <a:cs typeface="Arial Black"/>
                <a:sym typeface="Arial Black"/>
              </a:rPr>
              <a:t>UNITED FOR LAND RIGHTS</a:t>
            </a:r>
            <a:endParaRPr sz="15000" b="1" cap="none">
              <a:solidFill>
                <a:schemeClr val="lt1"/>
              </a:solidFill>
              <a:latin typeface="Arial Black"/>
              <a:ea typeface="Arial Black"/>
              <a:cs typeface="Arial Black"/>
              <a:sym typeface="Arial Black"/>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gline">
  <p:cSld name="tagline">
    <p:spTree>
      <p:nvGrpSpPr>
        <p:cNvPr id="1" name="Shape 43"/>
        <p:cNvGrpSpPr/>
        <p:nvPr/>
      </p:nvGrpSpPr>
      <p:grpSpPr>
        <a:xfrm>
          <a:off x="0" y="0"/>
          <a:ext cx="0" cy="0"/>
          <a:chOff x="0" y="0"/>
          <a:chExt cx="0" cy="0"/>
        </a:xfrm>
      </p:grpSpPr>
      <p:sp>
        <p:nvSpPr>
          <p:cNvPr id="44" name="Google Shape;44;p37"/>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 name="Google Shape;45;p37"/>
          <p:cNvSpPr txBox="1"/>
          <p:nvPr/>
        </p:nvSpPr>
        <p:spPr>
          <a:xfrm>
            <a:off x="0" y="0"/>
            <a:ext cx="12192000" cy="6858000"/>
          </a:xfrm>
          <a:prstGeom prst="rect">
            <a:avLst/>
          </a:prstGeom>
          <a:noFill/>
          <a:ln>
            <a:noFill/>
          </a:ln>
        </p:spPr>
        <p:txBody>
          <a:bodyPr spcFirstLastPara="1" wrap="square" lIns="91425" tIns="45700" rIns="91425" bIns="45700" anchor="ctr" anchorCtr="0">
            <a:noAutofit/>
          </a:bodyPr>
          <a:lstStyle/>
          <a:p>
            <a:pPr marL="719999" marR="0" lvl="0" indent="0" algn="l" rtl="0">
              <a:lnSpc>
                <a:spcPct val="80000"/>
              </a:lnSpc>
              <a:spcBef>
                <a:spcPts val="0"/>
              </a:spcBef>
              <a:spcAft>
                <a:spcPts val="0"/>
              </a:spcAft>
              <a:buClr>
                <a:schemeClr val="accent5"/>
              </a:buClr>
              <a:buSzPts val="15000"/>
              <a:buFont typeface="Arial Black"/>
              <a:buNone/>
            </a:pPr>
            <a:r>
              <a:rPr lang="en-US" sz="15000" b="1" cap="none">
                <a:solidFill>
                  <a:schemeClr val="accent5"/>
                </a:solidFill>
                <a:latin typeface="Arial Black"/>
                <a:ea typeface="Arial Black"/>
                <a:cs typeface="Arial Black"/>
                <a:sym typeface="Arial Black"/>
              </a:rPr>
              <a:t>UNITED FOR LAND RIGHTS</a:t>
            </a:r>
            <a:endParaRPr sz="15000" b="1" cap="none">
              <a:solidFill>
                <a:schemeClr val="accent5"/>
              </a:solidFill>
              <a:latin typeface="Arial Black"/>
              <a:ea typeface="Arial Black"/>
              <a:cs typeface="Arial Black"/>
              <a:sym typeface="Arial Black"/>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
        <p:cNvGrpSpPr/>
        <p:nvPr/>
      </p:nvGrpSpPr>
      <p:grpSpPr>
        <a:xfrm>
          <a:off x="0" y="0"/>
          <a:ext cx="0" cy="0"/>
          <a:chOff x="0" y="0"/>
          <a:chExt cx="0" cy="0"/>
        </a:xfrm>
      </p:grpSpPr>
      <p:sp>
        <p:nvSpPr>
          <p:cNvPr id="47" name="Google Shape;47;g2bb380d5b50_0_274">
            <a:hlinkClick r:id="rId2"/>
          </p:cNvPr>
          <p:cNvSpPr txBox="1">
            <a:spLocks noGrp="1"/>
          </p:cNvSpPr>
          <p:nvPr>
            <p:ph type="title"/>
          </p:nvPr>
        </p:nvSpPr>
        <p:spPr>
          <a:xfrm>
            <a:off x="609600" y="548633"/>
            <a:ext cx="10985100" cy="637500"/>
          </a:xfrm>
          <a:prstGeom prst="rect">
            <a:avLst/>
          </a:prstGeom>
          <a:noFill/>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Clr>
                <a:schemeClr val="dk1"/>
              </a:buClr>
              <a:buSzPts val="4700"/>
              <a:buFont typeface="Bebas Neue"/>
              <a:buNone/>
              <a:defRPr sz="4000" b="0">
                <a:solidFill>
                  <a:schemeClr val="hlink"/>
                </a:solidFill>
                <a:latin typeface="Fira Sans Extra Condensed SemiBold"/>
                <a:ea typeface="Fira Sans Extra Condensed SemiBold"/>
                <a:cs typeface="Fira Sans Extra Condensed SemiBold"/>
                <a:sym typeface="Fira Sans Extra Condensed SemiBold"/>
              </a:defRPr>
            </a:lvl1pPr>
            <a:lvl2pPr lvl="1" algn="l" rtl="0">
              <a:lnSpc>
                <a:spcPct val="100000"/>
              </a:lnSpc>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2pPr>
            <a:lvl3pPr lvl="2" algn="l" rtl="0">
              <a:lnSpc>
                <a:spcPct val="100000"/>
              </a:lnSpc>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3pPr>
            <a:lvl4pPr lvl="3" algn="l" rtl="0">
              <a:lnSpc>
                <a:spcPct val="100000"/>
              </a:lnSpc>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4pPr>
            <a:lvl5pPr lvl="4" algn="l" rtl="0">
              <a:lnSpc>
                <a:spcPct val="100000"/>
              </a:lnSpc>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5pPr>
            <a:lvl6pPr lvl="5" algn="l" rtl="0">
              <a:lnSpc>
                <a:spcPct val="100000"/>
              </a:lnSpc>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6pPr>
            <a:lvl7pPr lvl="6" algn="l" rtl="0">
              <a:lnSpc>
                <a:spcPct val="100000"/>
              </a:lnSpc>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7pPr>
            <a:lvl8pPr lvl="7" algn="l" rtl="0">
              <a:lnSpc>
                <a:spcPct val="100000"/>
              </a:lnSpc>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8pPr>
            <a:lvl9pPr lvl="8" algn="l" rtl="0">
              <a:lnSpc>
                <a:spcPct val="100000"/>
              </a:lnSpc>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8"/>
        <p:cNvGrpSpPr/>
        <p:nvPr/>
      </p:nvGrpSpPr>
      <p:grpSpPr>
        <a:xfrm>
          <a:off x="0" y="0"/>
          <a:ext cx="0" cy="0"/>
          <a:chOff x="0" y="0"/>
          <a:chExt cx="0" cy="0"/>
        </a:xfrm>
      </p:grpSpPr>
      <p:sp>
        <p:nvSpPr>
          <p:cNvPr id="49" name="Google Shape;49;g2bb380d5b50_0_532"/>
          <p:cNvSpPr txBox="1">
            <a:spLocks noGrp="1"/>
          </p:cNvSpPr>
          <p:nvPr>
            <p:ph type="title"/>
          </p:nvPr>
        </p:nvSpPr>
        <p:spPr>
          <a:xfrm>
            <a:off x="648493" y="3198019"/>
            <a:ext cx="10934700" cy="1419900"/>
          </a:xfrm>
          <a:prstGeom prst="rect">
            <a:avLst/>
          </a:prstGeom>
          <a:noFill/>
          <a:ln>
            <a:noFill/>
          </a:ln>
        </p:spPr>
        <p:txBody>
          <a:bodyPr spcFirstLastPara="1" wrap="square" lIns="25400" tIns="25400" rIns="25400" bIns="25400" anchor="t" anchorCtr="0">
            <a:noAutofit/>
          </a:bodyPr>
          <a:lstStyle>
            <a:lvl1pPr lvl="0" algn="l" rtl="0">
              <a:lnSpc>
                <a:spcPct val="80000"/>
              </a:lnSpc>
              <a:spcBef>
                <a:spcPts val="0"/>
              </a:spcBef>
              <a:spcAft>
                <a:spcPts val="0"/>
              </a:spcAft>
              <a:buSzPts val="700"/>
              <a:buNone/>
              <a:defRPr sz="1900"/>
            </a:lvl1pPr>
            <a:lvl2pPr lvl="1" algn="l" rtl="0">
              <a:lnSpc>
                <a:spcPct val="80000"/>
              </a:lnSpc>
              <a:spcBef>
                <a:spcPts val="0"/>
              </a:spcBef>
              <a:spcAft>
                <a:spcPts val="0"/>
              </a:spcAft>
              <a:buSzPts val="700"/>
              <a:buNone/>
              <a:defRPr sz="1900"/>
            </a:lvl2pPr>
            <a:lvl3pPr lvl="2" algn="l" rtl="0">
              <a:lnSpc>
                <a:spcPct val="80000"/>
              </a:lnSpc>
              <a:spcBef>
                <a:spcPts val="0"/>
              </a:spcBef>
              <a:spcAft>
                <a:spcPts val="0"/>
              </a:spcAft>
              <a:buSzPts val="700"/>
              <a:buNone/>
              <a:defRPr sz="1900"/>
            </a:lvl3pPr>
            <a:lvl4pPr lvl="3" algn="l" rtl="0">
              <a:lnSpc>
                <a:spcPct val="80000"/>
              </a:lnSpc>
              <a:spcBef>
                <a:spcPts val="0"/>
              </a:spcBef>
              <a:spcAft>
                <a:spcPts val="0"/>
              </a:spcAft>
              <a:buSzPts val="700"/>
              <a:buNone/>
              <a:defRPr sz="1900"/>
            </a:lvl4pPr>
            <a:lvl5pPr lvl="4" algn="l" rtl="0">
              <a:lnSpc>
                <a:spcPct val="80000"/>
              </a:lnSpc>
              <a:spcBef>
                <a:spcPts val="0"/>
              </a:spcBef>
              <a:spcAft>
                <a:spcPts val="0"/>
              </a:spcAft>
              <a:buSzPts val="700"/>
              <a:buNone/>
              <a:defRPr sz="1900"/>
            </a:lvl5pPr>
            <a:lvl6pPr lvl="5" algn="l" rtl="0">
              <a:lnSpc>
                <a:spcPct val="80000"/>
              </a:lnSpc>
              <a:spcBef>
                <a:spcPts val="0"/>
              </a:spcBef>
              <a:spcAft>
                <a:spcPts val="0"/>
              </a:spcAft>
              <a:buSzPts val="700"/>
              <a:buNone/>
              <a:defRPr sz="1900"/>
            </a:lvl6pPr>
            <a:lvl7pPr lvl="6" algn="l" rtl="0">
              <a:lnSpc>
                <a:spcPct val="80000"/>
              </a:lnSpc>
              <a:spcBef>
                <a:spcPts val="0"/>
              </a:spcBef>
              <a:spcAft>
                <a:spcPts val="0"/>
              </a:spcAft>
              <a:buSzPts val="700"/>
              <a:buNone/>
              <a:defRPr sz="1900"/>
            </a:lvl7pPr>
            <a:lvl8pPr lvl="7" algn="l" rtl="0">
              <a:lnSpc>
                <a:spcPct val="80000"/>
              </a:lnSpc>
              <a:spcBef>
                <a:spcPts val="0"/>
              </a:spcBef>
              <a:spcAft>
                <a:spcPts val="0"/>
              </a:spcAft>
              <a:buSzPts val="700"/>
              <a:buNone/>
              <a:defRPr sz="1900"/>
            </a:lvl8pPr>
            <a:lvl9pPr lvl="8" algn="l" rtl="0">
              <a:lnSpc>
                <a:spcPct val="80000"/>
              </a:lnSpc>
              <a:spcBef>
                <a:spcPts val="0"/>
              </a:spcBef>
              <a:spcAft>
                <a:spcPts val="0"/>
              </a:spcAft>
              <a:buSzPts val="700"/>
              <a:buNone/>
              <a:defRPr sz="1900"/>
            </a:lvl9pPr>
          </a:lstStyle>
          <a:p>
            <a:endParaRPr/>
          </a:p>
        </p:txBody>
      </p:sp>
      <p:sp>
        <p:nvSpPr>
          <p:cNvPr id="50" name="Google Shape;50;g2bb380d5b50_0_532"/>
          <p:cNvSpPr txBox="1">
            <a:spLocks noGrp="1"/>
          </p:cNvSpPr>
          <p:nvPr>
            <p:ph type="body" idx="1"/>
          </p:nvPr>
        </p:nvSpPr>
        <p:spPr>
          <a:xfrm>
            <a:off x="701675" y="3984625"/>
            <a:ext cx="10934700" cy="700800"/>
          </a:xfrm>
          <a:prstGeom prst="rect">
            <a:avLst/>
          </a:prstGeom>
          <a:noFill/>
          <a:ln>
            <a:noFill/>
          </a:ln>
        </p:spPr>
        <p:txBody>
          <a:bodyPr spcFirstLastPara="1" wrap="square" lIns="25400" tIns="25400" rIns="25400" bIns="25400" anchor="t" anchorCtr="0">
            <a:noAutofit/>
          </a:bodyPr>
          <a:lstStyle>
            <a:lvl1pPr marL="457200" lvl="0" indent="-228600" algn="l" rtl="0">
              <a:lnSpc>
                <a:spcPct val="115000"/>
              </a:lnSpc>
              <a:spcBef>
                <a:spcPts val="100"/>
              </a:spcBef>
              <a:spcAft>
                <a:spcPts val="0"/>
              </a:spcAft>
              <a:buSzPts val="700"/>
              <a:buNone/>
              <a:defRPr sz="1900"/>
            </a:lvl1pPr>
            <a:lvl2pPr marL="914400" lvl="1" indent="-228600" algn="l" rtl="0">
              <a:lnSpc>
                <a:spcPct val="115000"/>
              </a:lnSpc>
              <a:spcBef>
                <a:spcPts val="100"/>
              </a:spcBef>
              <a:spcAft>
                <a:spcPts val="0"/>
              </a:spcAft>
              <a:buSzPts val="700"/>
              <a:buNone/>
              <a:defRPr sz="1900"/>
            </a:lvl2pPr>
            <a:lvl3pPr marL="1371600" lvl="2" indent="-228600" algn="l" rtl="0">
              <a:lnSpc>
                <a:spcPct val="115000"/>
              </a:lnSpc>
              <a:spcBef>
                <a:spcPts val="100"/>
              </a:spcBef>
              <a:spcAft>
                <a:spcPts val="0"/>
              </a:spcAft>
              <a:buSzPts val="700"/>
              <a:buNone/>
              <a:defRPr sz="1900"/>
            </a:lvl3pPr>
            <a:lvl4pPr marL="1828800" lvl="3" indent="-228600" algn="l" rtl="0">
              <a:lnSpc>
                <a:spcPct val="115000"/>
              </a:lnSpc>
              <a:spcBef>
                <a:spcPts val="100"/>
              </a:spcBef>
              <a:spcAft>
                <a:spcPts val="0"/>
              </a:spcAft>
              <a:buSzPts val="700"/>
              <a:buNone/>
              <a:defRPr sz="1900"/>
            </a:lvl4pPr>
            <a:lvl5pPr marL="2286000" lvl="4" indent="-228600" algn="l" rtl="0">
              <a:lnSpc>
                <a:spcPct val="115000"/>
              </a:lnSpc>
              <a:spcBef>
                <a:spcPts val="100"/>
              </a:spcBef>
              <a:spcAft>
                <a:spcPts val="0"/>
              </a:spcAft>
              <a:buSzPts val="700"/>
              <a:buNone/>
              <a:defRPr sz="1900"/>
            </a:lvl5pPr>
            <a:lvl6pPr marL="2743200" lvl="5" indent="-285750" algn="l" rtl="0">
              <a:lnSpc>
                <a:spcPct val="90000"/>
              </a:lnSpc>
              <a:spcBef>
                <a:spcPts val="300"/>
              </a:spcBef>
              <a:spcAft>
                <a:spcPts val="0"/>
              </a:spcAft>
              <a:buClr>
                <a:schemeClr val="dk1"/>
              </a:buClr>
              <a:buSzPts val="900"/>
              <a:buChar char="•"/>
              <a:defRPr sz="1900"/>
            </a:lvl6pPr>
            <a:lvl7pPr marL="3200400" lvl="6" indent="-285750" algn="l" rtl="0">
              <a:lnSpc>
                <a:spcPct val="90000"/>
              </a:lnSpc>
              <a:spcBef>
                <a:spcPts val="300"/>
              </a:spcBef>
              <a:spcAft>
                <a:spcPts val="0"/>
              </a:spcAft>
              <a:buClr>
                <a:schemeClr val="dk1"/>
              </a:buClr>
              <a:buSzPts val="900"/>
              <a:buChar char="•"/>
              <a:defRPr sz="1900"/>
            </a:lvl7pPr>
            <a:lvl8pPr marL="3657600" lvl="7" indent="-285750" algn="l" rtl="0">
              <a:lnSpc>
                <a:spcPct val="90000"/>
              </a:lnSpc>
              <a:spcBef>
                <a:spcPts val="300"/>
              </a:spcBef>
              <a:spcAft>
                <a:spcPts val="0"/>
              </a:spcAft>
              <a:buClr>
                <a:schemeClr val="dk1"/>
              </a:buClr>
              <a:buSzPts val="900"/>
              <a:buChar char="•"/>
              <a:defRPr sz="1900"/>
            </a:lvl8pPr>
            <a:lvl9pPr marL="4114800" lvl="8" indent="-285750" algn="l" rtl="0">
              <a:lnSpc>
                <a:spcPct val="90000"/>
              </a:lnSpc>
              <a:spcBef>
                <a:spcPts val="300"/>
              </a:spcBef>
              <a:spcAft>
                <a:spcPts val="0"/>
              </a:spcAft>
              <a:buClr>
                <a:schemeClr val="dk1"/>
              </a:buClr>
              <a:buSzPts val="900"/>
              <a:buChar char="•"/>
              <a:defRPr sz="1900"/>
            </a:lvl9pPr>
          </a:lstStyle>
          <a:p>
            <a:endParaRPr/>
          </a:p>
        </p:txBody>
      </p:sp>
      <p:sp>
        <p:nvSpPr>
          <p:cNvPr id="51" name="Google Shape;51;g2bb380d5b50_0_532"/>
          <p:cNvSpPr txBox="1">
            <a:spLocks noGrp="1"/>
          </p:cNvSpPr>
          <p:nvPr>
            <p:ph type="sldNum" idx="12"/>
          </p:nvPr>
        </p:nvSpPr>
        <p:spPr>
          <a:xfrm>
            <a:off x="11398251" y="6488907"/>
            <a:ext cx="180900" cy="202500"/>
          </a:xfrm>
          <a:prstGeom prst="rect">
            <a:avLst/>
          </a:prstGeom>
          <a:noFill/>
          <a:ln>
            <a:noFill/>
          </a:ln>
        </p:spPr>
        <p:txBody>
          <a:bodyPr spcFirstLastPara="1" wrap="square" lIns="25400" tIns="25400" rIns="25400" bIns="25400" anchor="b" anchorCtr="0">
            <a:noAutofit/>
          </a:bodyPr>
          <a:lstStyle>
            <a:lvl1pPr marL="0" marR="0" lvl="0"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52"/>
        <p:cNvGrpSpPr/>
        <p:nvPr/>
      </p:nvGrpSpPr>
      <p:grpSpPr>
        <a:xfrm>
          <a:off x="0" y="0"/>
          <a:ext cx="0" cy="0"/>
          <a:chOff x="0" y="0"/>
          <a:chExt cx="0" cy="0"/>
        </a:xfrm>
      </p:grpSpPr>
      <p:sp>
        <p:nvSpPr>
          <p:cNvPr id="53" name="Google Shape;53;g2bb380d5b50_0_643"/>
          <p:cNvSpPr txBox="1">
            <a:spLocks noGrp="1"/>
          </p:cNvSpPr>
          <p:nvPr>
            <p:ph type="title"/>
          </p:nvPr>
        </p:nvSpPr>
        <p:spPr>
          <a:xfrm>
            <a:off x="838200" y="677041"/>
            <a:ext cx="10515600" cy="701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6000"/>
              <a:buFont typeface="Arial Black"/>
              <a:buNone/>
              <a:defRPr sz="6000" b="0" i="0" u="none" strike="noStrike" cap="none">
                <a:solidFill>
                  <a:schemeClr val="dk1"/>
                </a:solidFill>
                <a:latin typeface="Arial Black"/>
                <a:ea typeface="Arial Black"/>
                <a:cs typeface="Arial Black"/>
                <a:sym typeface="Arial Black"/>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54" name="Google Shape;54;g2bb380d5b50_0_643"/>
          <p:cNvSpPr txBox="1">
            <a:spLocks noGrp="1"/>
          </p:cNvSpPr>
          <p:nvPr>
            <p:ph type="body" idx="1"/>
          </p:nvPr>
        </p:nvSpPr>
        <p:spPr>
          <a:xfrm>
            <a:off x="838200" y="1911350"/>
            <a:ext cx="10515600" cy="36309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chemeClr val="dk1"/>
              </a:buClr>
              <a:buSzPts val="1600"/>
              <a:buFont typeface="Arial Black"/>
              <a:buNone/>
              <a:defRPr sz="1600" b="0" i="0" u="none" strike="noStrike" cap="none">
                <a:solidFill>
                  <a:schemeClr val="dk1"/>
                </a:solidFill>
                <a:latin typeface="Arial Black"/>
                <a:ea typeface="Arial Black"/>
                <a:cs typeface="Arial Black"/>
                <a:sym typeface="Arial Black"/>
              </a:defRPr>
            </a:lvl1pPr>
            <a:lvl2pPr marL="914400" marR="0" lvl="1"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330200" algn="l" rtl="0">
              <a:lnSpc>
                <a:spcPct val="90000"/>
              </a:lnSpc>
              <a:spcBef>
                <a:spcPts val="700"/>
              </a:spcBef>
              <a:spcAft>
                <a:spcPts val="0"/>
              </a:spcAft>
              <a:buClr>
                <a:schemeClr val="dk1"/>
              </a:buClr>
              <a:buSzPts val="1600"/>
              <a:buFont typeface="Noto Sans Symbols"/>
              <a:buChar char="▪"/>
              <a:defRPr sz="16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9pPr>
          </a:lstStyle>
          <a:p>
            <a:endParaRPr/>
          </a:p>
        </p:txBody>
      </p:sp>
      <p:sp>
        <p:nvSpPr>
          <p:cNvPr id="55" name="Google Shape;55;g2bb380d5b50_0_643"/>
          <p:cNvSpPr txBox="1">
            <a:spLocks noGrp="1"/>
          </p:cNvSpPr>
          <p:nvPr>
            <p:ph type="body" idx="2"/>
          </p:nvPr>
        </p:nvSpPr>
        <p:spPr>
          <a:xfrm>
            <a:off x="838200" y="1458284"/>
            <a:ext cx="10515600" cy="370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chemeClr val="accent3"/>
              </a:buClr>
              <a:buSzPts val="2000"/>
              <a:buFont typeface="Arial Black"/>
              <a:buNone/>
              <a:defRPr sz="2000" b="0" i="0" u="none" strike="noStrike" cap="none">
                <a:solidFill>
                  <a:schemeClr val="accent3"/>
                </a:solidFill>
                <a:latin typeface="Arial Black"/>
                <a:ea typeface="Arial Black"/>
                <a:cs typeface="Arial Black"/>
                <a:sym typeface="Arial Black"/>
              </a:defRPr>
            </a:lvl1pPr>
            <a:lvl2pPr marL="914400" marR="0" lvl="1"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330200" algn="l" rtl="0">
              <a:lnSpc>
                <a:spcPct val="90000"/>
              </a:lnSpc>
              <a:spcBef>
                <a:spcPts val="700"/>
              </a:spcBef>
              <a:spcAft>
                <a:spcPts val="0"/>
              </a:spcAft>
              <a:buClr>
                <a:schemeClr val="dk1"/>
              </a:buClr>
              <a:buSzPts val="1600"/>
              <a:buFont typeface="Noto Sans Symbols"/>
              <a:buChar char="▪"/>
              <a:defRPr sz="16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xt and bullets">
  <p:cSld name="Text and bullets">
    <p:spTree>
      <p:nvGrpSpPr>
        <p:cNvPr id="1" name="Shape 56"/>
        <p:cNvGrpSpPr/>
        <p:nvPr/>
      </p:nvGrpSpPr>
      <p:grpSpPr>
        <a:xfrm>
          <a:off x="0" y="0"/>
          <a:ext cx="0" cy="0"/>
          <a:chOff x="0" y="0"/>
          <a:chExt cx="0" cy="0"/>
        </a:xfrm>
      </p:grpSpPr>
      <p:sp>
        <p:nvSpPr>
          <p:cNvPr id="57" name="Google Shape;57;g2bb380d5b50_0_866"/>
          <p:cNvSpPr txBox="1">
            <a:spLocks noGrp="1"/>
          </p:cNvSpPr>
          <p:nvPr>
            <p:ph type="title"/>
          </p:nvPr>
        </p:nvSpPr>
        <p:spPr>
          <a:xfrm>
            <a:off x="950967" y="726967"/>
            <a:ext cx="5450100" cy="7635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sz="1500"/>
            </a:lvl1pPr>
            <a:lvl2pPr lvl="1" algn="l" rtl="0">
              <a:lnSpc>
                <a:spcPct val="100000"/>
              </a:lnSpc>
              <a:spcBef>
                <a:spcPts val="0"/>
              </a:spcBef>
              <a:spcAft>
                <a:spcPts val="0"/>
              </a:spcAft>
              <a:buSzPts val="2800"/>
              <a:buNone/>
              <a:defRPr sz="1500">
                <a:latin typeface="Montserrat"/>
                <a:ea typeface="Montserrat"/>
                <a:cs typeface="Montserrat"/>
                <a:sym typeface="Montserrat"/>
              </a:defRPr>
            </a:lvl2pPr>
            <a:lvl3pPr lvl="2" algn="l" rtl="0">
              <a:lnSpc>
                <a:spcPct val="100000"/>
              </a:lnSpc>
              <a:spcBef>
                <a:spcPts val="0"/>
              </a:spcBef>
              <a:spcAft>
                <a:spcPts val="0"/>
              </a:spcAft>
              <a:buSzPts val="2800"/>
              <a:buNone/>
              <a:defRPr sz="1500">
                <a:latin typeface="Montserrat"/>
                <a:ea typeface="Montserrat"/>
                <a:cs typeface="Montserrat"/>
                <a:sym typeface="Montserrat"/>
              </a:defRPr>
            </a:lvl3pPr>
            <a:lvl4pPr lvl="3" algn="l" rtl="0">
              <a:lnSpc>
                <a:spcPct val="100000"/>
              </a:lnSpc>
              <a:spcBef>
                <a:spcPts val="0"/>
              </a:spcBef>
              <a:spcAft>
                <a:spcPts val="0"/>
              </a:spcAft>
              <a:buSzPts val="2800"/>
              <a:buNone/>
              <a:defRPr sz="1500">
                <a:latin typeface="Montserrat"/>
                <a:ea typeface="Montserrat"/>
                <a:cs typeface="Montserrat"/>
                <a:sym typeface="Montserrat"/>
              </a:defRPr>
            </a:lvl4pPr>
            <a:lvl5pPr lvl="4" algn="l" rtl="0">
              <a:lnSpc>
                <a:spcPct val="100000"/>
              </a:lnSpc>
              <a:spcBef>
                <a:spcPts val="0"/>
              </a:spcBef>
              <a:spcAft>
                <a:spcPts val="0"/>
              </a:spcAft>
              <a:buSzPts val="2800"/>
              <a:buNone/>
              <a:defRPr sz="1500">
                <a:latin typeface="Montserrat"/>
                <a:ea typeface="Montserrat"/>
                <a:cs typeface="Montserrat"/>
                <a:sym typeface="Montserrat"/>
              </a:defRPr>
            </a:lvl5pPr>
            <a:lvl6pPr lvl="5" algn="l" rtl="0">
              <a:lnSpc>
                <a:spcPct val="100000"/>
              </a:lnSpc>
              <a:spcBef>
                <a:spcPts val="0"/>
              </a:spcBef>
              <a:spcAft>
                <a:spcPts val="0"/>
              </a:spcAft>
              <a:buSzPts val="2800"/>
              <a:buNone/>
              <a:defRPr sz="1500">
                <a:latin typeface="Montserrat"/>
                <a:ea typeface="Montserrat"/>
                <a:cs typeface="Montserrat"/>
                <a:sym typeface="Montserrat"/>
              </a:defRPr>
            </a:lvl6pPr>
            <a:lvl7pPr lvl="6" algn="l" rtl="0">
              <a:lnSpc>
                <a:spcPct val="100000"/>
              </a:lnSpc>
              <a:spcBef>
                <a:spcPts val="0"/>
              </a:spcBef>
              <a:spcAft>
                <a:spcPts val="0"/>
              </a:spcAft>
              <a:buSzPts val="2800"/>
              <a:buNone/>
              <a:defRPr sz="1500">
                <a:latin typeface="Montserrat"/>
                <a:ea typeface="Montserrat"/>
                <a:cs typeface="Montserrat"/>
                <a:sym typeface="Montserrat"/>
              </a:defRPr>
            </a:lvl7pPr>
            <a:lvl8pPr lvl="7" algn="l" rtl="0">
              <a:lnSpc>
                <a:spcPct val="100000"/>
              </a:lnSpc>
              <a:spcBef>
                <a:spcPts val="0"/>
              </a:spcBef>
              <a:spcAft>
                <a:spcPts val="0"/>
              </a:spcAft>
              <a:buSzPts val="2800"/>
              <a:buNone/>
              <a:defRPr sz="1500">
                <a:latin typeface="Montserrat"/>
                <a:ea typeface="Montserrat"/>
                <a:cs typeface="Montserrat"/>
                <a:sym typeface="Montserrat"/>
              </a:defRPr>
            </a:lvl8pPr>
            <a:lvl9pPr lvl="8" algn="l" rtl="0">
              <a:lnSpc>
                <a:spcPct val="100000"/>
              </a:lnSpc>
              <a:spcBef>
                <a:spcPts val="0"/>
              </a:spcBef>
              <a:spcAft>
                <a:spcPts val="0"/>
              </a:spcAft>
              <a:buSzPts val="2800"/>
              <a:buNone/>
              <a:defRPr sz="1500">
                <a:latin typeface="Montserrat"/>
                <a:ea typeface="Montserrat"/>
                <a:cs typeface="Montserrat"/>
                <a:sym typeface="Montserrat"/>
              </a:defRPr>
            </a:lvl9pPr>
          </a:lstStyle>
          <a:p>
            <a:endParaRPr/>
          </a:p>
        </p:txBody>
      </p:sp>
      <p:sp>
        <p:nvSpPr>
          <p:cNvPr id="58" name="Google Shape;58;g2bb380d5b50_0_866"/>
          <p:cNvSpPr txBox="1">
            <a:spLocks noGrp="1"/>
          </p:cNvSpPr>
          <p:nvPr>
            <p:ph type="body" idx="1"/>
          </p:nvPr>
        </p:nvSpPr>
        <p:spPr>
          <a:xfrm>
            <a:off x="939800" y="2042665"/>
            <a:ext cx="6045300" cy="3734100"/>
          </a:xfrm>
          <a:prstGeom prst="rect">
            <a:avLst/>
          </a:prstGeom>
          <a:noFill/>
          <a:ln>
            <a:noFill/>
          </a:ln>
        </p:spPr>
        <p:txBody>
          <a:bodyPr spcFirstLastPara="1" wrap="square" lIns="91425" tIns="91425" rIns="91425" bIns="91425" anchor="ctr" anchorCtr="0">
            <a:noAutofit/>
          </a:bodyPr>
          <a:lstStyle>
            <a:lvl1pPr marL="457200" lvl="0" indent="-349250" algn="l" rtl="0">
              <a:lnSpc>
                <a:spcPct val="100000"/>
              </a:lnSpc>
              <a:spcBef>
                <a:spcPts val="0"/>
              </a:spcBef>
              <a:spcAft>
                <a:spcPts val="0"/>
              </a:spcAft>
              <a:buSzPts val="1900"/>
              <a:buChar char="●"/>
              <a:defRPr sz="1900"/>
            </a:lvl1pPr>
            <a:lvl2pPr marL="914400" lvl="1" indent="-323850" algn="l" rtl="0">
              <a:lnSpc>
                <a:spcPct val="115000"/>
              </a:lnSpc>
              <a:spcBef>
                <a:spcPts val="2100"/>
              </a:spcBef>
              <a:spcAft>
                <a:spcPts val="0"/>
              </a:spcAft>
              <a:buSzPts val="1500"/>
              <a:buChar char="○"/>
              <a:defRPr sz="1500"/>
            </a:lvl2pPr>
            <a:lvl3pPr marL="1371600" lvl="2" indent="-323850" algn="l" rtl="0">
              <a:lnSpc>
                <a:spcPct val="115000"/>
              </a:lnSpc>
              <a:spcBef>
                <a:spcPts val="2100"/>
              </a:spcBef>
              <a:spcAft>
                <a:spcPts val="0"/>
              </a:spcAft>
              <a:buSzPts val="1500"/>
              <a:buChar char="■"/>
              <a:defRPr sz="1500"/>
            </a:lvl3pPr>
            <a:lvl4pPr marL="1828800" lvl="3" indent="-323850" algn="l" rtl="0">
              <a:lnSpc>
                <a:spcPct val="115000"/>
              </a:lnSpc>
              <a:spcBef>
                <a:spcPts val="2100"/>
              </a:spcBef>
              <a:spcAft>
                <a:spcPts val="0"/>
              </a:spcAft>
              <a:buSzPts val="1500"/>
              <a:buChar char="●"/>
              <a:defRPr sz="1500"/>
            </a:lvl4pPr>
            <a:lvl5pPr marL="2286000" lvl="4" indent="-323850" algn="l" rtl="0">
              <a:lnSpc>
                <a:spcPct val="115000"/>
              </a:lnSpc>
              <a:spcBef>
                <a:spcPts val="2100"/>
              </a:spcBef>
              <a:spcAft>
                <a:spcPts val="0"/>
              </a:spcAft>
              <a:buSzPts val="1500"/>
              <a:buChar char="○"/>
              <a:defRPr sz="1500"/>
            </a:lvl5pPr>
            <a:lvl6pPr marL="2743200" lvl="5" indent="-323850" algn="l" rtl="0">
              <a:lnSpc>
                <a:spcPct val="115000"/>
              </a:lnSpc>
              <a:spcBef>
                <a:spcPts val="2100"/>
              </a:spcBef>
              <a:spcAft>
                <a:spcPts val="0"/>
              </a:spcAft>
              <a:buSzPts val="1500"/>
              <a:buChar char="■"/>
              <a:defRPr sz="1500"/>
            </a:lvl6pPr>
            <a:lvl7pPr marL="3200400" lvl="6" indent="-323850" algn="l" rtl="0">
              <a:lnSpc>
                <a:spcPct val="115000"/>
              </a:lnSpc>
              <a:spcBef>
                <a:spcPts val="2100"/>
              </a:spcBef>
              <a:spcAft>
                <a:spcPts val="0"/>
              </a:spcAft>
              <a:buSzPts val="1500"/>
              <a:buChar char="●"/>
              <a:defRPr sz="1500"/>
            </a:lvl7pPr>
            <a:lvl8pPr marL="3657600" lvl="7" indent="-323850" algn="l" rtl="0">
              <a:lnSpc>
                <a:spcPct val="115000"/>
              </a:lnSpc>
              <a:spcBef>
                <a:spcPts val="2100"/>
              </a:spcBef>
              <a:spcAft>
                <a:spcPts val="0"/>
              </a:spcAft>
              <a:buSzPts val="1500"/>
              <a:buChar char="○"/>
              <a:defRPr sz="1500"/>
            </a:lvl8pPr>
            <a:lvl9pPr marL="4114800" lvl="8" indent="-323850" algn="l" rtl="0">
              <a:lnSpc>
                <a:spcPct val="115000"/>
              </a:lnSpc>
              <a:spcBef>
                <a:spcPts val="2100"/>
              </a:spcBef>
              <a:spcAft>
                <a:spcPts val="2100"/>
              </a:spcAft>
              <a:buSzPts val="1500"/>
              <a:buChar char="■"/>
              <a:defRPr sz="15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ext">
  <p:cSld name="1_text">
    <p:spTree>
      <p:nvGrpSpPr>
        <p:cNvPr id="1" name="Shape 59"/>
        <p:cNvGrpSpPr/>
        <p:nvPr/>
      </p:nvGrpSpPr>
      <p:grpSpPr>
        <a:xfrm>
          <a:off x="0" y="0"/>
          <a:ext cx="0" cy="0"/>
          <a:chOff x="0" y="0"/>
          <a:chExt cx="0" cy="0"/>
        </a:xfrm>
      </p:grpSpPr>
      <p:sp>
        <p:nvSpPr>
          <p:cNvPr id="60" name="Google Shape;60;g2bb380d5b50_0_1000"/>
          <p:cNvSpPr txBox="1">
            <a:spLocks noGrp="1"/>
          </p:cNvSpPr>
          <p:nvPr>
            <p:ph type="title"/>
          </p:nvPr>
        </p:nvSpPr>
        <p:spPr>
          <a:xfrm>
            <a:off x="838200" y="677041"/>
            <a:ext cx="10515600" cy="701700"/>
          </a:xfrm>
          <a:prstGeom prst="rect">
            <a:avLst/>
          </a:prstGeom>
          <a:noFill/>
          <a:ln>
            <a:noFill/>
          </a:ln>
        </p:spPr>
        <p:txBody>
          <a:bodyPr spcFirstLastPara="1" wrap="square" lIns="121900" tIns="60925" rIns="121900" bIns="60925" anchor="t" anchorCtr="0">
            <a:noAutofit/>
          </a:bodyPr>
          <a:lstStyle>
            <a:lvl1pPr lvl="0" algn="l" rtl="0">
              <a:lnSpc>
                <a:spcPct val="100000"/>
              </a:lnSpc>
              <a:spcBef>
                <a:spcPts val="0"/>
              </a:spcBef>
              <a:spcAft>
                <a:spcPts val="0"/>
              </a:spcAft>
              <a:buSzPts val="3700"/>
              <a:buChar char="●"/>
              <a:defRPr sz="1900"/>
            </a:lvl1pPr>
            <a:lvl2pPr lvl="1" algn="l" rtl="0">
              <a:lnSpc>
                <a:spcPct val="100000"/>
              </a:lnSpc>
              <a:spcBef>
                <a:spcPts val="0"/>
              </a:spcBef>
              <a:spcAft>
                <a:spcPts val="0"/>
              </a:spcAft>
              <a:buSzPts val="3700"/>
              <a:buChar char="○"/>
              <a:defRPr sz="1900"/>
            </a:lvl2pPr>
            <a:lvl3pPr lvl="2" algn="l" rtl="0">
              <a:lnSpc>
                <a:spcPct val="100000"/>
              </a:lnSpc>
              <a:spcBef>
                <a:spcPts val="0"/>
              </a:spcBef>
              <a:spcAft>
                <a:spcPts val="0"/>
              </a:spcAft>
              <a:buSzPts val="3700"/>
              <a:buChar char="■"/>
              <a:defRPr sz="1900"/>
            </a:lvl3pPr>
            <a:lvl4pPr lvl="3" algn="l" rtl="0">
              <a:lnSpc>
                <a:spcPct val="100000"/>
              </a:lnSpc>
              <a:spcBef>
                <a:spcPts val="0"/>
              </a:spcBef>
              <a:spcAft>
                <a:spcPts val="0"/>
              </a:spcAft>
              <a:buSzPts val="3700"/>
              <a:buChar char="●"/>
              <a:defRPr sz="1900"/>
            </a:lvl4pPr>
            <a:lvl5pPr lvl="4" algn="l" rtl="0">
              <a:lnSpc>
                <a:spcPct val="100000"/>
              </a:lnSpc>
              <a:spcBef>
                <a:spcPts val="0"/>
              </a:spcBef>
              <a:spcAft>
                <a:spcPts val="0"/>
              </a:spcAft>
              <a:buSzPts val="3700"/>
              <a:buChar char="○"/>
              <a:defRPr sz="1900"/>
            </a:lvl5pPr>
            <a:lvl6pPr lvl="5" algn="l" rtl="0">
              <a:lnSpc>
                <a:spcPct val="100000"/>
              </a:lnSpc>
              <a:spcBef>
                <a:spcPts val="0"/>
              </a:spcBef>
              <a:spcAft>
                <a:spcPts val="0"/>
              </a:spcAft>
              <a:buSzPts val="3700"/>
              <a:buChar char="■"/>
              <a:defRPr sz="1900"/>
            </a:lvl6pPr>
            <a:lvl7pPr lvl="6" algn="l" rtl="0">
              <a:lnSpc>
                <a:spcPct val="100000"/>
              </a:lnSpc>
              <a:spcBef>
                <a:spcPts val="0"/>
              </a:spcBef>
              <a:spcAft>
                <a:spcPts val="0"/>
              </a:spcAft>
              <a:buSzPts val="3700"/>
              <a:buChar char="●"/>
              <a:defRPr sz="1900"/>
            </a:lvl7pPr>
            <a:lvl8pPr lvl="7" algn="l" rtl="0">
              <a:lnSpc>
                <a:spcPct val="100000"/>
              </a:lnSpc>
              <a:spcBef>
                <a:spcPts val="0"/>
              </a:spcBef>
              <a:spcAft>
                <a:spcPts val="0"/>
              </a:spcAft>
              <a:buSzPts val="3700"/>
              <a:buChar char="○"/>
              <a:defRPr sz="1900"/>
            </a:lvl8pPr>
            <a:lvl9pPr lvl="8" algn="l" rtl="0">
              <a:lnSpc>
                <a:spcPct val="100000"/>
              </a:lnSpc>
              <a:spcBef>
                <a:spcPts val="0"/>
              </a:spcBef>
              <a:spcAft>
                <a:spcPts val="0"/>
              </a:spcAft>
              <a:buSzPts val="3700"/>
              <a:buChar char="■"/>
              <a:defRPr sz="1900"/>
            </a:lvl9pPr>
          </a:lstStyle>
          <a:p>
            <a:endParaRPr/>
          </a:p>
        </p:txBody>
      </p:sp>
      <p:sp>
        <p:nvSpPr>
          <p:cNvPr id="61" name="Google Shape;61;g2bb380d5b50_0_1000"/>
          <p:cNvSpPr txBox="1">
            <a:spLocks noGrp="1"/>
          </p:cNvSpPr>
          <p:nvPr>
            <p:ph type="body" idx="1"/>
          </p:nvPr>
        </p:nvSpPr>
        <p:spPr>
          <a:xfrm>
            <a:off x="838200" y="1911351"/>
            <a:ext cx="10515600" cy="3630900"/>
          </a:xfrm>
          <a:prstGeom prst="rect">
            <a:avLst/>
          </a:prstGeom>
          <a:noFill/>
          <a:ln>
            <a:noFill/>
          </a:ln>
        </p:spPr>
        <p:txBody>
          <a:bodyPr spcFirstLastPara="1" wrap="square" lIns="121900" tIns="121900" rIns="121900" bIns="121900" anchor="t" anchorCtr="0">
            <a:noAutofit/>
          </a:bodyPr>
          <a:lstStyle>
            <a:lvl1pPr marL="457200" lvl="0" indent="-381000" algn="l" rtl="0">
              <a:lnSpc>
                <a:spcPct val="115000"/>
              </a:lnSpc>
              <a:spcBef>
                <a:spcPts val="0"/>
              </a:spcBef>
              <a:spcAft>
                <a:spcPts val="0"/>
              </a:spcAft>
              <a:buSzPts val="2400"/>
              <a:buChar char="●"/>
              <a:defRPr sz="1900"/>
            </a:lvl1pPr>
            <a:lvl2pPr marL="914400" lvl="1" indent="-349250" algn="l" rtl="0">
              <a:lnSpc>
                <a:spcPct val="115000"/>
              </a:lnSpc>
              <a:spcBef>
                <a:spcPts val="2100"/>
              </a:spcBef>
              <a:spcAft>
                <a:spcPts val="0"/>
              </a:spcAft>
              <a:buSzPts val="1900"/>
              <a:buChar char="○"/>
              <a:defRPr sz="1900"/>
            </a:lvl2pPr>
            <a:lvl3pPr marL="1371600" lvl="2" indent="-349250" algn="l" rtl="0">
              <a:lnSpc>
                <a:spcPct val="115000"/>
              </a:lnSpc>
              <a:spcBef>
                <a:spcPts val="2100"/>
              </a:spcBef>
              <a:spcAft>
                <a:spcPts val="0"/>
              </a:spcAft>
              <a:buSzPts val="1900"/>
              <a:buChar char="■"/>
              <a:defRPr sz="1900"/>
            </a:lvl3pPr>
            <a:lvl4pPr marL="1828800" lvl="3" indent="-349250" algn="l" rtl="0">
              <a:lnSpc>
                <a:spcPct val="115000"/>
              </a:lnSpc>
              <a:spcBef>
                <a:spcPts val="2100"/>
              </a:spcBef>
              <a:spcAft>
                <a:spcPts val="0"/>
              </a:spcAft>
              <a:buSzPts val="1900"/>
              <a:buChar char="●"/>
              <a:defRPr sz="1900"/>
            </a:lvl4pPr>
            <a:lvl5pPr marL="2286000" lvl="4" indent="-349250" algn="l" rtl="0">
              <a:lnSpc>
                <a:spcPct val="115000"/>
              </a:lnSpc>
              <a:spcBef>
                <a:spcPts val="2100"/>
              </a:spcBef>
              <a:spcAft>
                <a:spcPts val="0"/>
              </a:spcAft>
              <a:buSzPts val="1900"/>
              <a:buChar char="○"/>
              <a:defRPr sz="1900"/>
            </a:lvl5pPr>
            <a:lvl6pPr marL="2743200" lvl="5" indent="-349250" algn="l" rtl="0">
              <a:lnSpc>
                <a:spcPct val="115000"/>
              </a:lnSpc>
              <a:spcBef>
                <a:spcPts val="2100"/>
              </a:spcBef>
              <a:spcAft>
                <a:spcPts val="0"/>
              </a:spcAft>
              <a:buSzPts val="1900"/>
              <a:buChar char="■"/>
              <a:defRPr sz="1900"/>
            </a:lvl6pPr>
            <a:lvl7pPr marL="3200400" lvl="6" indent="-349250" algn="l" rtl="0">
              <a:lnSpc>
                <a:spcPct val="115000"/>
              </a:lnSpc>
              <a:spcBef>
                <a:spcPts val="2100"/>
              </a:spcBef>
              <a:spcAft>
                <a:spcPts val="0"/>
              </a:spcAft>
              <a:buSzPts val="1900"/>
              <a:buChar char="●"/>
              <a:defRPr sz="1900"/>
            </a:lvl7pPr>
            <a:lvl8pPr marL="3657600" lvl="7" indent="-349250" algn="l" rtl="0">
              <a:lnSpc>
                <a:spcPct val="115000"/>
              </a:lnSpc>
              <a:spcBef>
                <a:spcPts val="2100"/>
              </a:spcBef>
              <a:spcAft>
                <a:spcPts val="0"/>
              </a:spcAft>
              <a:buSzPts val="1900"/>
              <a:buChar char="○"/>
              <a:defRPr sz="1900"/>
            </a:lvl8pPr>
            <a:lvl9pPr marL="4114800" lvl="8" indent="-349250" algn="l" rtl="0">
              <a:lnSpc>
                <a:spcPct val="115000"/>
              </a:lnSpc>
              <a:spcBef>
                <a:spcPts val="2100"/>
              </a:spcBef>
              <a:spcAft>
                <a:spcPts val="2100"/>
              </a:spcAft>
              <a:buSzPts val="1900"/>
              <a:buChar char="■"/>
              <a:defRPr sz="1900"/>
            </a:lvl9pPr>
          </a:lstStyle>
          <a:p>
            <a:endParaRPr/>
          </a:p>
        </p:txBody>
      </p:sp>
      <p:sp>
        <p:nvSpPr>
          <p:cNvPr id="62" name="Google Shape;62;g2bb380d5b50_0_1000"/>
          <p:cNvSpPr txBox="1">
            <a:spLocks noGrp="1"/>
          </p:cNvSpPr>
          <p:nvPr>
            <p:ph type="body" idx="2"/>
          </p:nvPr>
        </p:nvSpPr>
        <p:spPr>
          <a:xfrm>
            <a:off x="838200" y="1458285"/>
            <a:ext cx="10515600" cy="370500"/>
          </a:xfrm>
          <a:prstGeom prst="rect">
            <a:avLst/>
          </a:prstGeom>
          <a:noFill/>
          <a:ln>
            <a:noFill/>
          </a:ln>
        </p:spPr>
        <p:txBody>
          <a:bodyPr spcFirstLastPara="1" wrap="square" lIns="121900" tIns="121900" rIns="121900" bIns="121900" anchor="t" anchorCtr="0">
            <a:noAutofit/>
          </a:bodyPr>
          <a:lstStyle>
            <a:lvl1pPr marL="457200" lvl="0" indent="-381000" algn="l" rtl="0">
              <a:lnSpc>
                <a:spcPct val="115000"/>
              </a:lnSpc>
              <a:spcBef>
                <a:spcPts val="0"/>
              </a:spcBef>
              <a:spcAft>
                <a:spcPts val="0"/>
              </a:spcAft>
              <a:buSzPts val="2400"/>
              <a:buChar char="●"/>
              <a:defRPr sz="2000">
                <a:solidFill>
                  <a:schemeClr val="accent3"/>
                </a:solidFill>
              </a:defRPr>
            </a:lvl1pPr>
            <a:lvl2pPr marL="914400" lvl="1" indent="-349250" algn="l" rtl="0">
              <a:lnSpc>
                <a:spcPct val="115000"/>
              </a:lnSpc>
              <a:spcBef>
                <a:spcPts val="2100"/>
              </a:spcBef>
              <a:spcAft>
                <a:spcPts val="0"/>
              </a:spcAft>
              <a:buSzPts val="1900"/>
              <a:buChar char="○"/>
              <a:defRPr sz="1900"/>
            </a:lvl2pPr>
            <a:lvl3pPr marL="1371600" lvl="2" indent="-349250" algn="l" rtl="0">
              <a:lnSpc>
                <a:spcPct val="115000"/>
              </a:lnSpc>
              <a:spcBef>
                <a:spcPts val="2100"/>
              </a:spcBef>
              <a:spcAft>
                <a:spcPts val="0"/>
              </a:spcAft>
              <a:buSzPts val="1900"/>
              <a:buChar char="■"/>
              <a:defRPr sz="1900"/>
            </a:lvl3pPr>
            <a:lvl4pPr marL="1828800" lvl="3" indent="-349250" algn="l" rtl="0">
              <a:lnSpc>
                <a:spcPct val="115000"/>
              </a:lnSpc>
              <a:spcBef>
                <a:spcPts val="2100"/>
              </a:spcBef>
              <a:spcAft>
                <a:spcPts val="0"/>
              </a:spcAft>
              <a:buSzPts val="1900"/>
              <a:buChar char="●"/>
              <a:defRPr sz="1900"/>
            </a:lvl4pPr>
            <a:lvl5pPr marL="2286000" lvl="4" indent="-349250" algn="l" rtl="0">
              <a:lnSpc>
                <a:spcPct val="115000"/>
              </a:lnSpc>
              <a:spcBef>
                <a:spcPts val="2100"/>
              </a:spcBef>
              <a:spcAft>
                <a:spcPts val="0"/>
              </a:spcAft>
              <a:buSzPts val="1900"/>
              <a:buChar char="○"/>
              <a:defRPr sz="1900"/>
            </a:lvl5pPr>
            <a:lvl6pPr marL="2743200" lvl="5" indent="-349250" algn="l" rtl="0">
              <a:lnSpc>
                <a:spcPct val="115000"/>
              </a:lnSpc>
              <a:spcBef>
                <a:spcPts val="2100"/>
              </a:spcBef>
              <a:spcAft>
                <a:spcPts val="0"/>
              </a:spcAft>
              <a:buSzPts val="1900"/>
              <a:buChar char="■"/>
              <a:defRPr sz="1900"/>
            </a:lvl6pPr>
            <a:lvl7pPr marL="3200400" lvl="6" indent="-349250" algn="l" rtl="0">
              <a:lnSpc>
                <a:spcPct val="115000"/>
              </a:lnSpc>
              <a:spcBef>
                <a:spcPts val="2100"/>
              </a:spcBef>
              <a:spcAft>
                <a:spcPts val="0"/>
              </a:spcAft>
              <a:buSzPts val="1900"/>
              <a:buChar char="●"/>
              <a:defRPr sz="1900"/>
            </a:lvl7pPr>
            <a:lvl8pPr marL="3657600" lvl="7" indent="-349250" algn="l" rtl="0">
              <a:lnSpc>
                <a:spcPct val="115000"/>
              </a:lnSpc>
              <a:spcBef>
                <a:spcPts val="2100"/>
              </a:spcBef>
              <a:spcAft>
                <a:spcPts val="0"/>
              </a:spcAft>
              <a:buSzPts val="1900"/>
              <a:buChar char="○"/>
              <a:defRPr sz="1900"/>
            </a:lvl8pPr>
            <a:lvl9pPr marL="4114800" lvl="8" indent="-349250" algn="l" rtl="0">
              <a:lnSpc>
                <a:spcPct val="115000"/>
              </a:lnSpc>
              <a:spcBef>
                <a:spcPts val="2100"/>
              </a:spcBef>
              <a:spcAft>
                <a:spcPts val="2100"/>
              </a:spcAft>
              <a:buSzPts val="1900"/>
              <a:buChar char="■"/>
              <a:defRPr sz="19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6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8" descr="Landex_Topoman_Black_Large.eps"/>
          <p:cNvPicPr preferRelativeResize="0"/>
          <p:nvPr/>
        </p:nvPicPr>
        <p:blipFill rotWithShape="1">
          <a:blip r:embed="rId17">
            <a:alphaModFix amt="47000"/>
          </a:blip>
          <a:srcRect/>
          <a:stretch/>
        </p:blipFill>
        <p:spPr>
          <a:xfrm>
            <a:off x="3691088" y="980842"/>
            <a:ext cx="4703161" cy="468661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g2bb380d5b50_0_293"/>
          <p:cNvSpPr>
            <a:spLocks noGrp="1"/>
          </p:cNvSpPr>
          <p:nvPr>
            <p:ph type="chart" idx="2"/>
          </p:nvPr>
        </p:nvSpPr>
        <p:spPr>
          <a:xfrm>
            <a:off x="838201" y="677040"/>
            <a:ext cx="10515600" cy="5363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sz="4800"/>
          </a:p>
          <a:p>
            <a:pPr marL="0" lvl="0" indent="0" algn="l" rtl="0">
              <a:spcBef>
                <a:spcPts val="1000"/>
              </a:spcBef>
              <a:spcAft>
                <a:spcPts val="0"/>
              </a:spcAft>
              <a:buNone/>
            </a:pPr>
            <a:endParaRPr sz="4800"/>
          </a:p>
          <a:p>
            <a:pPr marL="0" lvl="0" indent="0" algn="l" rtl="0">
              <a:spcBef>
                <a:spcPts val="1000"/>
              </a:spcBef>
              <a:spcAft>
                <a:spcPts val="0"/>
              </a:spcAft>
              <a:buNone/>
            </a:pPr>
            <a:r>
              <a:rPr lang="en-US" sz="4800" b="1">
                <a:latin typeface="Open Sans"/>
                <a:ea typeface="Open Sans"/>
                <a:cs typeface="Open Sans"/>
                <a:sym typeface="Open Sans"/>
              </a:rPr>
              <a:t>Advocacy Platforms that Promote Better Access to Land and Land Information</a:t>
            </a:r>
            <a:endParaRPr sz="4800" b="1">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g2bb380d5b50_0_869"/>
          <p:cNvSpPr txBox="1">
            <a:spLocks noGrp="1"/>
          </p:cNvSpPr>
          <p:nvPr>
            <p:ph type="title"/>
          </p:nvPr>
        </p:nvSpPr>
        <p:spPr>
          <a:xfrm>
            <a:off x="295119" y="-64940"/>
            <a:ext cx="7521900" cy="569100"/>
          </a:xfrm>
          <a:prstGeom prst="rect">
            <a:avLst/>
          </a:prstGeom>
          <a:noFill/>
          <a:ln>
            <a:noFill/>
          </a:ln>
        </p:spPr>
        <p:txBody>
          <a:bodyPr spcFirstLastPara="1" wrap="square" lIns="121900" tIns="60925" rIns="121900" bIns="60925" anchor="t" anchorCtr="0">
            <a:noAutofit/>
          </a:bodyPr>
          <a:lstStyle/>
          <a:p>
            <a:pPr marL="0" lvl="0" indent="0" algn="l" rtl="0">
              <a:lnSpc>
                <a:spcPct val="100000"/>
              </a:lnSpc>
              <a:spcBef>
                <a:spcPts val="0"/>
              </a:spcBef>
              <a:spcAft>
                <a:spcPts val="0"/>
              </a:spcAft>
              <a:buSzPts val="3700"/>
              <a:buNone/>
            </a:pPr>
            <a:r>
              <a:rPr lang="en-US" sz="2800"/>
              <a:t>ILC </a:t>
            </a:r>
            <a:r>
              <a:rPr lang="en-US" sz="2400"/>
              <a:t>representation</a:t>
            </a:r>
            <a:r>
              <a:rPr lang="en-US" sz="2800"/>
              <a:t> in Africa </a:t>
            </a:r>
            <a:endParaRPr/>
          </a:p>
        </p:txBody>
      </p:sp>
      <p:sp>
        <p:nvSpPr>
          <p:cNvPr id="75" name="Google Shape;75;g2bb380d5b50_0_869"/>
          <p:cNvSpPr txBox="1">
            <a:spLocks noGrp="1"/>
          </p:cNvSpPr>
          <p:nvPr>
            <p:ph type="body" idx="1"/>
          </p:nvPr>
        </p:nvSpPr>
        <p:spPr>
          <a:xfrm>
            <a:off x="0" y="331141"/>
            <a:ext cx="12003300" cy="5561700"/>
          </a:xfrm>
          <a:prstGeom prst="rect">
            <a:avLst/>
          </a:prstGeom>
          <a:noFill/>
          <a:ln>
            <a:noFill/>
          </a:ln>
        </p:spPr>
        <p:txBody>
          <a:bodyPr spcFirstLastPara="1" wrap="square" lIns="121900" tIns="121900" rIns="121900" bIns="121900" anchor="t" anchorCtr="0">
            <a:noAutofit/>
          </a:bodyPr>
          <a:lstStyle/>
          <a:p>
            <a:pPr marL="609600" lvl="0" indent="-457200" algn="l" rtl="0">
              <a:lnSpc>
                <a:spcPct val="115000"/>
              </a:lnSpc>
              <a:spcBef>
                <a:spcPts val="0"/>
              </a:spcBef>
              <a:spcAft>
                <a:spcPts val="0"/>
              </a:spcAft>
              <a:buSzPts val="2400"/>
              <a:buChar char="●"/>
            </a:pPr>
            <a:r>
              <a:rPr lang="en-US" sz="1600"/>
              <a:t>95 Members in 28 countries   </a:t>
            </a:r>
            <a:endParaRPr/>
          </a:p>
          <a:p>
            <a:pPr marL="609600" lvl="0" indent="-304800" algn="l" rtl="0">
              <a:lnSpc>
                <a:spcPct val="115000"/>
              </a:lnSpc>
              <a:spcBef>
                <a:spcPts val="0"/>
              </a:spcBef>
              <a:spcAft>
                <a:spcPts val="0"/>
              </a:spcAft>
              <a:buSzPts val="2400"/>
              <a:buNone/>
            </a:pPr>
            <a:endParaRPr/>
          </a:p>
          <a:p>
            <a:pPr marL="609600" lvl="0" indent="-304800" algn="l" rtl="0">
              <a:lnSpc>
                <a:spcPct val="115000"/>
              </a:lnSpc>
              <a:spcBef>
                <a:spcPts val="0"/>
              </a:spcBef>
              <a:spcAft>
                <a:spcPts val="0"/>
              </a:spcAft>
              <a:buSzPts val="2400"/>
              <a:buNone/>
            </a:pPr>
            <a:endParaRPr/>
          </a:p>
          <a:p>
            <a:pPr marL="609600" lvl="0" indent="-304800" algn="l" rtl="0">
              <a:lnSpc>
                <a:spcPct val="115000"/>
              </a:lnSpc>
              <a:spcBef>
                <a:spcPts val="0"/>
              </a:spcBef>
              <a:spcAft>
                <a:spcPts val="0"/>
              </a:spcAft>
              <a:buSzPts val="2400"/>
              <a:buNone/>
            </a:pPr>
            <a:endParaRPr/>
          </a:p>
          <a:p>
            <a:pPr marL="609600" lvl="0" indent="-304800" algn="l" rtl="0">
              <a:lnSpc>
                <a:spcPct val="115000"/>
              </a:lnSpc>
              <a:spcBef>
                <a:spcPts val="0"/>
              </a:spcBef>
              <a:spcAft>
                <a:spcPts val="0"/>
              </a:spcAft>
              <a:buSzPts val="2400"/>
              <a:buNone/>
            </a:pPr>
            <a:endParaRPr/>
          </a:p>
          <a:p>
            <a:pPr marL="609600" lvl="0" indent="-304800" algn="l" rtl="0">
              <a:lnSpc>
                <a:spcPct val="115000"/>
              </a:lnSpc>
              <a:spcBef>
                <a:spcPts val="0"/>
              </a:spcBef>
              <a:spcAft>
                <a:spcPts val="0"/>
              </a:spcAft>
              <a:buSzPts val="2400"/>
              <a:buNone/>
            </a:pPr>
            <a:endParaRPr/>
          </a:p>
          <a:p>
            <a:pPr marL="609600" lvl="0" indent="-304800" algn="l" rtl="0">
              <a:lnSpc>
                <a:spcPct val="115000"/>
              </a:lnSpc>
              <a:spcBef>
                <a:spcPts val="0"/>
              </a:spcBef>
              <a:spcAft>
                <a:spcPts val="0"/>
              </a:spcAft>
              <a:buSzPts val="2400"/>
              <a:buNone/>
            </a:pPr>
            <a:endParaRPr/>
          </a:p>
          <a:p>
            <a:pPr marL="609600" lvl="0" indent="-304800" algn="l" rtl="0">
              <a:lnSpc>
                <a:spcPct val="115000"/>
              </a:lnSpc>
              <a:spcBef>
                <a:spcPts val="0"/>
              </a:spcBef>
              <a:spcAft>
                <a:spcPts val="0"/>
              </a:spcAft>
              <a:buSzPts val="2400"/>
              <a:buNone/>
            </a:pPr>
            <a:endParaRPr/>
          </a:p>
          <a:p>
            <a:pPr marL="609600" lvl="0" indent="-304800" algn="l" rtl="0">
              <a:lnSpc>
                <a:spcPct val="115000"/>
              </a:lnSpc>
              <a:spcBef>
                <a:spcPts val="0"/>
              </a:spcBef>
              <a:spcAft>
                <a:spcPts val="0"/>
              </a:spcAft>
              <a:buSzPts val="2400"/>
              <a:buNone/>
            </a:pPr>
            <a:endParaRPr/>
          </a:p>
          <a:p>
            <a:pPr marL="609600" lvl="0" indent="-304800" algn="l" rtl="0">
              <a:lnSpc>
                <a:spcPct val="115000"/>
              </a:lnSpc>
              <a:spcBef>
                <a:spcPts val="0"/>
              </a:spcBef>
              <a:spcAft>
                <a:spcPts val="0"/>
              </a:spcAft>
              <a:buSzPts val="2400"/>
              <a:buNone/>
            </a:pPr>
            <a:endParaRPr/>
          </a:p>
          <a:p>
            <a:pPr marL="609600" lvl="0" indent="-304800" algn="l" rtl="0">
              <a:lnSpc>
                <a:spcPct val="115000"/>
              </a:lnSpc>
              <a:spcBef>
                <a:spcPts val="0"/>
              </a:spcBef>
              <a:spcAft>
                <a:spcPts val="0"/>
              </a:spcAft>
              <a:buSzPts val="2400"/>
              <a:buNone/>
            </a:pPr>
            <a:endParaRPr/>
          </a:p>
          <a:p>
            <a:pPr marL="609600" lvl="0" indent="-304800" algn="l" rtl="0">
              <a:lnSpc>
                <a:spcPct val="115000"/>
              </a:lnSpc>
              <a:spcBef>
                <a:spcPts val="0"/>
              </a:spcBef>
              <a:spcAft>
                <a:spcPts val="0"/>
              </a:spcAft>
              <a:buSzPts val="2400"/>
              <a:buNone/>
            </a:pPr>
            <a:endParaRPr/>
          </a:p>
          <a:p>
            <a:pPr marL="152400" lvl="0" indent="0" algn="l" rtl="0">
              <a:lnSpc>
                <a:spcPct val="115000"/>
              </a:lnSpc>
              <a:spcBef>
                <a:spcPts val="0"/>
              </a:spcBef>
              <a:spcAft>
                <a:spcPts val="0"/>
              </a:spcAft>
              <a:buSzPts val="2400"/>
              <a:buNone/>
            </a:pPr>
            <a:endParaRPr/>
          </a:p>
          <a:p>
            <a:pPr marL="609600" lvl="0" indent="-304800" algn="l" rtl="0">
              <a:lnSpc>
                <a:spcPct val="115000"/>
              </a:lnSpc>
              <a:spcBef>
                <a:spcPts val="0"/>
              </a:spcBef>
              <a:spcAft>
                <a:spcPts val="0"/>
              </a:spcAft>
              <a:buSzPts val="2400"/>
              <a:buNone/>
            </a:pPr>
            <a:endParaRPr/>
          </a:p>
          <a:p>
            <a:pPr marL="609600" lvl="0" indent="-304800" algn="l" rtl="0">
              <a:lnSpc>
                <a:spcPct val="115000"/>
              </a:lnSpc>
              <a:spcBef>
                <a:spcPts val="0"/>
              </a:spcBef>
              <a:spcAft>
                <a:spcPts val="0"/>
              </a:spcAft>
              <a:buSzPts val="2400"/>
              <a:buNone/>
            </a:pPr>
            <a:endParaRPr sz="1400"/>
          </a:p>
          <a:p>
            <a:pPr marL="609600" lvl="0" indent="-304800" algn="l" rtl="0">
              <a:lnSpc>
                <a:spcPct val="115000"/>
              </a:lnSpc>
              <a:spcBef>
                <a:spcPts val="0"/>
              </a:spcBef>
              <a:spcAft>
                <a:spcPts val="0"/>
              </a:spcAft>
              <a:buSzPts val="2400"/>
              <a:buNone/>
            </a:pPr>
            <a:endParaRPr/>
          </a:p>
        </p:txBody>
      </p:sp>
      <p:graphicFrame>
        <p:nvGraphicFramePr>
          <p:cNvPr id="76" name="Google Shape;76;g2bb380d5b50_0_869"/>
          <p:cNvGraphicFramePr/>
          <p:nvPr/>
        </p:nvGraphicFramePr>
        <p:xfrm>
          <a:off x="414867" y="848204"/>
          <a:ext cx="5859875" cy="5044725"/>
        </p:xfrm>
        <a:graphic>
          <a:graphicData uri="http://schemas.openxmlformats.org/drawingml/2006/table">
            <a:tbl>
              <a:tblPr>
                <a:noFill/>
                <a:tableStyleId>{39667F45-81B6-4269-9305-CE906F64C14F}</a:tableStyleId>
              </a:tblPr>
              <a:tblGrid>
                <a:gridCol w="511925">
                  <a:extLst>
                    <a:ext uri="{9D8B030D-6E8A-4147-A177-3AD203B41FA5}">
                      <a16:colId xmlns:a16="http://schemas.microsoft.com/office/drawing/2014/main" val="20000"/>
                    </a:ext>
                  </a:extLst>
                </a:gridCol>
                <a:gridCol w="2508500">
                  <a:extLst>
                    <a:ext uri="{9D8B030D-6E8A-4147-A177-3AD203B41FA5}">
                      <a16:colId xmlns:a16="http://schemas.microsoft.com/office/drawing/2014/main" val="20001"/>
                    </a:ext>
                  </a:extLst>
                </a:gridCol>
                <a:gridCol w="266875">
                  <a:extLst>
                    <a:ext uri="{9D8B030D-6E8A-4147-A177-3AD203B41FA5}">
                      <a16:colId xmlns:a16="http://schemas.microsoft.com/office/drawing/2014/main" val="20002"/>
                    </a:ext>
                  </a:extLst>
                </a:gridCol>
                <a:gridCol w="2572575">
                  <a:extLst>
                    <a:ext uri="{9D8B030D-6E8A-4147-A177-3AD203B41FA5}">
                      <a16:colId xmlns:a16="http://schemas.microsoft.com/office/drawing/2014/main" val="20003"/>
                    </a:ext>
                  </a:extLst>
                </a:gridCol>
              </a:tblGrid>
              <a:tr h="259800">
                <a:tc gridSpan="4">
                  <a:txBody>
                    <a:bodyPr/>
                    <a:lstStyle/>
                    <a:p>
                      <a:pPr marL="0" marR="0" lvl="0" indent="0" algn="l" rtl="0">
                        <a:lnSpc>
                          <a:spcPct val="107000"/>
                        </a:lnSpc>
                        <a:spcBef>
                          <a:spcPts val="0"/>
                        </a:spcBef>
                        <a:spcAft>
                          <a:spcPts val="0"/>
                        </a:spcAft>
                        <a:buNone/>
                      </a:pPr>
                      <a:r>
                        <a:rPr lang="en-US" sz="1100" b="1" u="none" strike="noStrike" cap="none">
                          <a:solidFill>
                            <a:srgbClr val="000000"/>
                          </a:solidFill>
                          <a:latin typeface="Calibri"/>
                          <a:ea typeface="Calibri"/>
                          <a:cs typeface="Calibri"/>
                          <a:sym typeface="Calibri"/>
                        </a:rPr>
                        <a:t>EAST AFRICA REGION </a:t>
                      </a:r>
                      <a:endParaRPr sz="11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C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1</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Kenya (11)</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5</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Burundi (3)</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Uganda (6)</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6</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Ethiopia (2)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3</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Tanzania (9)</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7</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South Sudan (1)</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4</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Rwanda (2)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8</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Somalia (1)</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59800">
                <a:tc gridSpan="4">
                  <a:txBody>
                    <a:bodyPr/>
                    <a:lstStyle/>
                    <a:p>
                      <a:pPr marL="0" marR="0" lvl="0" indent="0" algn="l" rtl="0">
                        <a:lnSpc>
                          <a:spcPct val="107000"/>
                        </a:lnSpc>
                        <a:spcBef>
                          <a:spcPts val="0"/>
                        </a:spcBef>
                        <a:spcAft>
                          <a:spcPts val="0"/>
                        </a:spcAft>
                        <a:buNone/>
                      </a:pPr>
                      <a:r>
                        <a:rPr lang="en-US" sz="1100" b="1" u="none" strike="noStrike" cap="none">
                          <a:solidFill>
                            <a:srgbClr val="FFFFFF"/>
                          </a:solidFill>
                          <a:latin typeface="Calibri"/>
                          <a:ea typeface="Calibri"/>
                          <a:cs typeface="Calibri"/>
                          <a:sym typeface="Calibri"/>
                        </a:rPr>
                        <a:t>WEST AFRICA REGION </a:t>
                      </a:r>
                      <a:endParaRPr sz="11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A5002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1</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Nigeria (3)</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6</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Niger (1)</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Togo (2)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7</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Gambia (1)</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3</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Liberia (3)</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8</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Ivory Coast (2)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4</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Senegal (5)</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9</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Burkina Faso (4)</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368325">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5</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Ghana (2)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10</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Benin (3)</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259800">
                <a:tc gridSpan="4">
                  <a:txBody>
                    <a:bodyPr/>
                    <a:lstStyle/>
                    <a:p>
                      <a:pPr marL="0" marR="0" lvl="0" indent="0" algn="l" rtl="0">
                        <a:lnSpc>
                          <a:spcPct val="107000"/>
                        </a:lnSpc>
                        <a:spcBef>
                          <a:spcPts val="0"/>
                        </a:spcBef>
                        <a:spcAft>
                          <a:spcPts val="0"/>
                        </a:spcAft>
                        <a:buNone/>
                      </a:pPr>
                      <a:r>
                        <a:rPr lang="en-US" sz="1100" b="1" u="none" strike="noStrike" cap="none">
                          <a:solidFill>
                            <a:srgbClr val="000000"/>
                          </a:solidFill>
                          <a:latin typeface="Calibri"/>
                          <a:ea typeface="Calibri"/>
                          <a:cs typeface="Calibri"/>
                          <a:sym typeface="Calibri"/>
                        </a:rPr>
                        <a:t>CENTRAL AFRICA REGION </a:t>
                      </a:r>
                      <a:endParaRPr sz="11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D60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1</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DRC (5)</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Congo (1)</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2"/>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3</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Cameroon (8)</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 </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 </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3"/>
                  </a:ext>
                </a:extLst>
              </a:tr>
              <a:tr h="259800">
                <a:tc gridSpan="4">
                  <a:txBody>
                    <a:bodyPr/>
                    <a:lstStyle/>
                    <a:p>
                      <a:pPr marL="0" marR="0" lvl="0" indent="0" algn="l" rtl="0">
                        <a:lnSpc>
                          <a:spcPct val="107000"/>
                        </a:lnSpc>
                        <a:spcBef>
                          <a:spcPts val="0"/>
                        </a:spcBef>
                        <a:spcAft>
                          <a:spcPts val="0"/>
                        </a:spcAft>
                        <a:buNone/>
                      </a:pPr>
                      <a:r>
                        <a:rPr lang="en-US" sz="1100" b="1" u="none" strike="noStrike" cap="none">
                          <a:solidFill>
                            <a:srgbClr val="FFFFFF"/>
                          </a:solidFill>
                          <a:latin typeface="Calibri"/>
                          <a:ea typeface="Calibri"/>
                          <a:cs typeface="Calibri"/>
                          <a:sym typeface="Calibri"/>
                        </a:rPr>
                        <a:t>SOUTHERN AFRICA REGION </a:t>
                      </a:r>
                      <a:endParaRPr sz="11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4B77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1</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Zambia (2)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5</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Madagascar (4)</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5"/>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South Africa (5)</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6</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Zimbabwe (2)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6"/>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3</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Mozambique (2)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7</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Botswana (2)</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7"/>
                  </a:ext>
                </a:extLst>
              </a:tr>
              <a:tr h="259800">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4</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Malawi (3)</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 </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100" u="none" strike="noStrike" cap="none">
                          <a:latin typeface="Calibri"/>
                          <a:ea typeface="Calibri"/>
                          <a:cs typeface="Calibri"/>
                          <a:sym typeface="Calibri"/>
                        </a:rPr>
                        <a:t> </a:t>
                      </a:r>
                      <a:endParaRPr sz="190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8"/>
                  </a:ext>
                </a:extLst>
              </a:tr>
            </a:tbl>
          </a:graphicData>
        </a:graphic>
      </p:graphicFrame>
      <p:pic>
        <p:nvPicPr>
          <p:cNvPr id="77" name="Google Shape;77;g2bb380d5b50_0_869"/>
          <p:cNvPicPr preferRelativeResize="0"/>
          <p:nvPr/>
        </p:nvPicPr>
        <p:blipFill>
          <a:blip r:embed="rId3">
            <a:alphaModFix/>
          </a:blip>
          <a:stretch>
            <a:fillRect/>
          </a:stretch>
        </p:blipFill>
        <p:spPr>
          <a:xfrm>
            <a:off x="6683433" y="261300"/>
            <a:ext cx="4864100" cy="5969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2" name="Google Shape;82;g2bb380d5b50_0_401"/>
          <p:cNvPicPr preferRelativeResize="0"/>
          <p:nvPr/>
        </p:nvPicPr>
        <p:blipFill rotWithShape="1">
          <a:blip r:embed="rId3">
            <a:alphaModFix/>
          </a:blip>
          <a:srcRect/>
          <a:stretch/>
        </p:blipFill>
        <p:spPr>
          <a:xfrm>
            <a:off x="178484" y="763171"/>
            <a:ext cx="12191206" cy="6854029"/>
          </a:xfrm>
          <a:prstGeom prst="rect">
            <a:avLst/>
          </a:prstGeom>
          <a:noFill/>
          <a:ln>
            <a:noFill/>
          </a:ln>
        </p:spPr>
      </p:pic>
      <p:cxnSp>
        <p:nvCxnSpPr>
          <p:cNvPr id="83" name="Google Shape;83;g2bb380d5b50_0_401"/>
          <p:cNvCxnSpPr/>
          <p:nvPr/>
        </p:nvCxnSpPr>
        <p:spPr>
          <a:xfrm rot="10800000">
            <a:off x="3762375" y="2682631"/>
            <a:ext cx="0" cy="1745700"/>
          </a:xfrm>
          <a:prstGeom prst="straightConnector1">
            <a:avLst/>
          </a:prstGeom>
          <a:noFill/>
          <a:ln w="25400" cap="flat" cmpd="sng">
            <a:solidFill>
              <a:srgbClr val="264D47"/>
            </a:solidFill>
            <a:prstDash val="solid"/>
            <a:miter lim="800000"/>
            <a:headEnd type="none" w="sm" len="sm"/>
            <a:tailEnd type="none" w="sm" len="sm"/>
          </a:ln>
        </p:spPr>
      </p:cxnSp>
      <p:cxnSp>
        <p:nvCxnSpPr>
          <p:cNvPr id="84" name="Google Shape;84;g2bb380d5b50_0_401"/>
          <p:cNvCxnSpPr/>
          <p:nvPr/>
        </p:nvCxnSpPr>
        <p:spPr>
          <a:xfrm rot="10800000">
            <a:off x="8162131" y="2691600"/>
            <a:ext cx="0" cy="1728000"/>
          </a:xfrm>
          <a:prstGeom prst="straightConnector1">
            <a:avLst/>
          </a:prstGeom>
          <a:noFill/>
          <a:ln w="25400" cap="flat" cmpd="sng">
            <a:solidFill>
              <a:srgbClr val="264D47"/>
            </a:solidFill>
            <a:prstDash val="solid"/>
            <a:miter lim="800000"/>
            <a:headEnd type="none" w="sm" len="sm"/>
            <a:tailEnd type="none" w="sm" len="sm"/>
          </a:ln>
        </p:spPr>
      </p:cxnSp>
      <p:sp>
        <p:nvSpPr>
          <p:cNvPr id="85" name="Google Shape;85;g2bb380d5b50_0_401"/>
          <p:cNvSpPr txBox="1"/>
          <p:nvPr/>
        </p:nvSpPr>
        <p:spPr>
          <a:xfrm>
            <a:off x="-6349" y="0"/>
            <a:ext cx="12198300" cy="1309500"/>
          </a:xfrm>
          <a:prstGeom prst="rect">
            <a:avLst/>
          </a:prstGeom>
          <a:noFill/>
          <a:ln>
            <a:noFill/>
          </a:ln>
        </p:spPr>
        <p:txBody>
          <a:bodyPr spcFirstLastPara="1" wrap="square" lIns="25400" tIns="25400" rIns="25400" bIns="25400" anchor="t" anchorCtr="0">
            <a:noAutofit/>
          </a:bodyPr>
          <a:lstStyle/>
          <a:p>
            <a:pPr marL="0" marR="0" lvl="0" indent="0" algn="ctr" rtl="0">
              <a:lnSpc>
                <a:spcPct val="70000"/>
              </a:lnSpc>
              <a:spcBef>
                <a:spcPts val="0"/>
              </a:spcBef>
              <a:spcAft>
                <a:spcPts val="0"/>
              </a:spcAft>
              <a:buNone/>
            </a:pPr>
            <a:endParaRPr sz="2100" b="1" i="0" u="none" strike="noStrike" cap="none">
              <a:solidFill>
                <a:srgbClr val="264D47"/>
              </a:solidFill>
              <a:latin typeface="Open Sans ExtraBold"/>
              <a:ea typeface="Open Sans ExtraBold"/>
              <a:cs typeface="Open Sans ExtraBold"/>
              <a:sym typeface="Open Sans ExtraBold"/>
            </a:endParaRPr>
          </a:p>
          <a:p>
            <a:pPr marL="0" marR="0" lvl="0" indent="0" algn="ctr" rtl="0">
              <a:lnSpc>
                <a:spcPct val="70000"/>
              </a:lnSpc>
              <a:spcBef>
                <a:spcPts val="0"/>
              </a:spcBef>
              <a:spcAft>
                <a:spcPts val="0"/>
              </a:spcAft>
              <a:buNone/>
            </a:pPr>
            <a:r>
              <a:rPr lang="en-US" sz="2100" b="1" i="0" u="none" strike="noStrike" cap="none">
                <a:solidFill>
                  <a:srgbClr val="264D47"/>
                </a:solidFill>
                <a:latin typeface="Open Sans ExtraBold"/>
                <a:ea typeface="Open Sans ExtraBold"/>
                <a:cs typeface="Open Sans ExtraBold"/>
                <a:sym typeface="Open Sans ExtraBold"/>
              </a:rPr>
              <a:t>ILC AFRICA </a:t>
            </a:r>
            <a:endParaRPr sz="1900"/>
          </a:p>
          <a:p>
            <a:pPr marL="0" marR="0" lvl="0" indent="0" algn="ctr" rtl="0">
              <a:lnSpc>
                <a:spcPct val="70000"/>
              </a:lnSpc>
              <a:spcBef>
                <a:spcPts val="0"/>
              </a:spcBef>
              <a:spcAft>
                <a:spcPts val="0"/>
              </a:spcAft>
              <a:buNone/>
            </a:pPr>
            <a:br>
              <a:rPr lang="en-US" sz="2100" b="1" i="0" u="none" strike="noStrike" cap="none">
                <a:solidFill>
                  <a:srgbClr val="264D47"/>
                </a:solidFill>
                <a:latin typeface="Open Sans ExtraBold"/>
                <a:ea typeface="Open Sans ExtraBold"/>
                <a:cs typeface="Open Sans ExtraBold"/>
                <a:sym typeface="Open Sans ExtraBold"/>
              </a:rPr>
            </a:br>
            <a:r>
              <a:rPr lang="en-US" sz="2100" b="1" i="0" u="none" strike="noStrike" cap="none">
                <a:solidFill>
                  <a:srgbClr val="264D47"/>
                </a:solidFill>
                <a:latin typeface="Open Sans ExtraBold"/>
                <a:ea typeface="Open Sans ExtraBold"/>
                <a:cs typeface="Open Sans ExtraBold"/>
                <a:sym typeface="Open Sans ExtraBold"/>
              </a:rPr>
              <a:t>AT </a:t>
            </a:r>
            <a:endParaRPr sz="1900"/>
          </a:p>
          <a:p>
            <a:pPr marL="0" marR="0" lvl="0" indent="0" algn="ctr" rtl="0">
              <a:lnSpc>
                <a:spcPct val="70000"/>
              </a:lnSpc>
              <a:spcBef>
                <a:spcPts val="0"/>
              </a:spcBef>
              <a:spcAft>
                <a:spcPts val="0"/>
              </a:spcAft>
              <a:buNone/>
            </a:pPr>
            <a:br>
              <a:rPr lang="en-US" sz="2100" b="1" i="0" u="none" strike="noStrike" cap="none">
                <a:solidFill>
                  <a:srgbClr val="264D47"/>
                </a:solidFill>
                <a:latin typeface="Open Sans ExtraBold"/>
                <a:ea typeface="Open Sans ExtraBold"/>
                <a:cs typeface="Open Sans ExtraBold"/>
                <a:sym typeface="Open Sans ExtraBold"/>
              </a:rPr>
            </a:br>
            <a:r>
              <a:rPr lang="en-US" sz="2100" b="1" i="0" u="none" strike="noStrike" cap="none">
                <a:solidFill>
                  <a:srgbClr val="264D47"/>
                </a:solidFill>
                <a:latin typeface="Open Sans ExtraBold"/>
                <a:ea typeface="Open Sans ExtraBold"/>
                <a:cs typeface="Open Sans ExtraBold"/>
                <a:sym typeface="Open Sans ExtraBold"/>
              </a:rPr>
              <a:t>A GLANCE</a:t>
            </a:r>
            <a:endParaRPr sz="1900"/>
          </a:p>
          <a:p>
            <a:pPr marL="0" marR="0" lvl="0" indent="0" algn="ctr" rtl="0">
              <a:lnSpc>
                <a:spcPct val="70000"/>
              </a:lnSpc>
              <a:spcBef>
                <a:spcPts val="0"/>
              </a:spcBef>
              <a:spcAft>
                <a:spcPts val="0"/>
              </a:spcAft>
              <a:buClr>
                <a:srgbClr val="264D47"/>
              </a:buClr>
              <a:buSzPts val="5100"/>
              <a:buFont typeface="Open Sans ExtraBold"/>
              <a:buNone/>
            </a:pPr>
            <a:endParaRPr sz="5300" b="1" i="0" u="none" strike="noStrike" cap="none">
              <a:solidFill>
                <a:srgbClr val="264D47"/>
              </a:solidFill>
              <a:latin typeface="Open Sans ExtraBold"/>
              <a:ea typeface="Open Sans ExtraBold"/>
              <a:cs typeface="Open Sans ExtraBold"/>
              <a:sym typeface="Open Sans ExtraBold"/>
            </a:endParaRPr>
          </a:p>
          <a:p>
            <a:pPr marL="0" marR="0" lvl="0" indent="0" algn="ctr" rtl="0">
              <a:lnSpc>
                <a:spcPct val="70000"/>
              </a:lnSpc>
              <a:spcBef>
                <a:spcPts val="0"/>
              </a:spcBef>
              <a:spcAft>
                <a:spcPts val="0"/>
              </a:spcAft>
              <a:buClr>
                <a:srgbClr val="264D47"/>
              </a:buClr>
              <a:buSzPts val="5100"/>
              <a:buFont typeface="Open Sans ExtraBold"/>
              <a:buNone/>
            </a:pPr>
            <a:endParaRPr sz="2400" b="1" i="0" u="none" strike="noStrike" cap="none">
              <a:solidFill>
                <a:srgbClr val="264D47"/>
              </a:solidFill>
              <a:latin typeface="Open Sans ExtraBold"/>
              <a:ea typeface="Open Sans ExtraBold"/>
              <a:cs typeface="Open Sans ExtraBold"/>
              <a:sym typeface="Open Sans ExtraBold"/>
            </a:endParaRPr>
          </a:p>
          <a:p>
            <a:pPr marL="0" marR="0" lvl="0" indent="0" algn="ctr" rtl="0">
              <a:lnSpc>
                <a:spcPct val="70000"/>
              </a:lnSpc>
              <a:spcBef>
                <a:spcPts val="0"/>
              </a:spcBef>
              <a:spcAft>
                <a:spcPts val="0"/>
              </a:spcAft>
              <a:buClr>
                <a:srgbClr val="264D47"/>
              </a:buClr>
              <a:buSzPts val="5100"/>
              <a:buFont typeface="Open Sans ExtraBold"/>
              <a:buNone/>
            </a:pPr>
            <a:r>
              <a:rPr lang="en-US" sz="2400" b="1" i="0" u="none" strike="noStrike" cap="none">
                <a:solidFill>
                  <a:srgbClr val="264D47"/>
                </a:solidFill>
                <a:latin typeface="Open Sans ExtraBold"/>
                <a:ea typeface="Open Sans ExtraBold"/>
                <a:cs typeface="Open Sans ExtraBold"/>
                <a:sym typeface="Open Sans ExtraBold"/>
              </a:rPr>
              <a:t>OUR ASPIRATIONS</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g2bb380d5b50_0_536"/>
          <p:cNvSpPr txBox="1">
            <a:spLocks noGrp="1"/>
          </p:cNvSpPr>
          <p:nvPr>
            <p:ph type="body" idx="1"/>
          </p:nvPr>
        </p:nvSpPr>
        <p:spPr>
          <a:xfrm>
            <a:off x="0" y="82400"/>
            <a:ext cx="12192000" cy="6858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800"/>
              <a:buFont typeface="Calibri"/>
              <a:buNone/>
            </a:pPr>
            <a:endParaRPr sz="2800" b="1">
              <a:latin typeface="Open Sans"/>
              <a:ea typeface="Open Sans"/>
              <a:cs typeface="Open Sans"/>
              <a:sym typeface="Open Sans"/>
            </a:endParaRPr>
          </a:p>
          <a:p>
            <a:pPr marL="0" lvl="0" indent="0" algn="ctr" rtl="0">
              <a:lnSpc>
                <a:spcPct val="90000"/>
              </a:lnSpc>
              <a:spcBef>
                <a:spcPts val="0"/>
              </a:spcBef>
              <a:spcAft>
                <a:spcPts val="0"/>
              </a:spcAft>
              <a:buClr>
                <a:schemeClr val="dk1"/>
              </a:buClr>
              <a:buSzPts val="2800"/>
              <a:buFont typeface="Calibri"/>
              <a:buNone/>
            </a:pPr>
            <a:endParaRPr sz="2800" b="1">
              <a:latin typeface="Open Sans"/>
              <a:ea typeface="Open Sans"/>
              <a:cs typeface="Open Sans"/>
              <a:sym typeface="Open Sans"/>
            </a:endParaRPr>
          </a:p>
          <a:p>
            <a:pPr marL="0" lvl="0" indent="0" algn="ctr" rtl="0">
              <a:lnSpc>
                <a:spcPct val="90000"/>
              </a:lnSpc>
              <a:spcBef>
                <a:spcPts val="0"/>
              </a:spcBef>
              <a:spcAft>
                <a:spcPts val="0"/>
              </a:spcAft>
              <a:buClr>
                <a:schemeClr val="dk1"/>
              </a:buClr>
              <a:buSzPts val="2800"/>
              <a:buFont typeface="Calibri"/>
              <a:buNone/>
            </a:pPr>
            <a:endParaRPr sz="2800" b="1">
              <a:latin typeface="Open Sans"/>
              <a:ea typeface="Open Sans"/>
              <a:cs typeface="Open Sans"/>
              <a:sym typeface="Open Sans"/>
            </a:endParaRPr>
          </a:p>
          <a:p>
            <a:pPr marL="0" lvl="0" indent="0" algn="ctr" rtl="0">
              <a:lnSpc>
                <a:spcPct val="90000"/>
              </a:lnSpc>
              <a:spcBef>
                <a:spcPts val="0"/>
              </a:spcBef>
              <a:spcAft>
                <a:spcPts val="0"/>
              </a:spcAft>
              <a:buClr>
                <a:schemeClr val="dk1"/>
              </a:buClr>
              <a:buSzPts val="2800"/>
              <a:buFont typeface="Calibri"/>
              <a:buNone/>
            </a:pPr>
            <a:endParaRPr sz="2800" b="1">
              <a:latin typeface="Open Sans"/>
              <a:ea typeface="Open Sans"/>
              <a:cs typeface="Open Sans"/>
              <a:sym typeface="Open Sans"/>
            </a:endParaRPr>
          </a:p>
          <a:p>
            <a:pPr marL="0" lvl="0" indent="0" algn="ctr" rtl="0">
              <a:lnSpc>
                <a:spcPct val="90000"/>
              </a:lnSpc>
              <a:spcBef>
                <a:spcPts val="0"/>
              </a:spcBef>
              <a:spcAft>
                <a:spcPts val="0"/>
              </a:spcAft>
              <a:buClr>
                <a:schemeClr val="dk1"/>
              </a:buClr>
              <a:buSzPts val="2800"/>
              <a:buFont typeface="Calibri"/>
              <a:buNone/>
            </a:pPr>
            <a:endParaRPr sz="2800">
              <a:latin typeface="Open Sans"/>
              <a:ea typeface="Open Sans"/>
              <a:cs typeface="Open Sans"/>
              <a:sym typeface="Open Sans"/>
            </a:endParaRPr>
          </a:p>
          <a:p>
            <a:pPr marL="0" lvl="0" indent="0" algn="ctr" rtl="0">
              <a:lnSpc>
                <a:spcPct val="90000"/>
              </a:lnSpc>
              <a:spcBef>
                <a:spcPts val="1100"/>
              </a:spcBef>
              <a:spcAft>
                <a:spcPts val="0"/>
              </a:spcAft>
              <a:buClr>
                <a:schemeClr val="dk1"/>
              </a:buClr>
              <a:buSzPts val="2800"/>
              <a:buFont typeface="Calibri"/>
              <a:buNone/>
            </a:pPr>
            <a:br>
              <a:rPr lang="en-US" sz="2800">
                <a:latin typeface="Calibri"/>
                <a:ea typeface="Calibri"/>
                <a:cs typeface="Calibri"/>
                <a:sym typeface="Calibri"/>
              </a:rPr>
            </a:br>
            <a:endParaRPr sz="2800">
              <a:latin typeface="Calibri"/>
              <a:ea typeface="Calibri"/>
              <a:cs typeface="Calibri"/>
              <a:sym typeface="Calibri"/>
            </a:endParaRPr>
          </a:p>
        </p:txBody>
      </p:sp>
      <p:sp>
        <p:nvSpPr>
          <p:cNvPr id="91" name="Google Shape;91;g2bb380d5b50_0_536"/>
          <p:cNvSpPr txBox="1"/>
          <p:nvPr/>
        </p:nvSpPr>
        <p:spPr>
          <a:xfrm>
            <a:off x="8014775" y="6362250"/>
            <a:ext cx="9518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92" name="Google Shape;92;g2bb380d5b50_0_536"/>
          <p:cNvSpPr txBox="1"/>
          <p:nvPr/>
        </p:nvSpPr>
        <p:spPr>
          <a:xfrm>
            <a:off x="6444875" y="6180475"/>
            <a:ext cx="54864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t>#Shifting power back to the people </a:t>
            </a:r>
            <a:endParaRPr sz="1500"/>
          </a:p>
        </p:txBody>
      </p:sp>
      <p:pic>
        <p:nvPicPr>
          <p:cNvPr id="93" name="Google Shape;93;g2bb380d5b50_0_536"/>
          <p:cNvPicPr preferRelativeResize="0"/>
          <p:nvPr/>
        </p:nvPicPr>
        <p:blipFill>
          <a:blip r:embed="rId3">
            <a:alphaModFix/>
          </a:blip>
          <a:stretch>
            <a:fillRect/>
          </a:stretch>
        </p:blipFill>
        <p:spPr>
          <a:xfrm>
            <a:off x="0" y="82400"/>
            <a:ext cx="10209193" cy="5752532"/>
          </a:xfrm>
          <a:prstGeom prst="rect">
            <a:avLst/>
          </a:prstGeom>
          <a:noFill/>
          <a:ln>
            <a:noFill/>
          </a:ln>
        </p:spPr>
      </p:pic>
      <p:sp>
        <p:nvSpPr>
          <p:cNvPr id="94" name="Google Shape;94;g2bb380d5b50_0_536"/>
          <p:cNvSpPr txBox="1"/>
          <p:nvPr/>
        </p:nvSpPr>
        <p:spPr>
          <a:xfrm>
            <a:off x="10209200" y="1461500"/>
            <a:ext cx="2010300" cy="3229200"/>
          </a:xfrm>
          <a:prstGeom prst="rect">
            <a:avLst/>
          </a:prstGeom>
          <a:noFill/>
          <a:ln>
            <a:noFill/>
          </a:ln>
        </p:spPr>
        <p:txBody>
          <a:bodyPr spcFirstLastPara="1" wrap="square" lIns="121900" tIns="121900" rIns="121900" bIns="121900" anchor="t" anchorCtr="0">
            <a:spAutoFit/>
          </a:bodyPr>
          <a:lstStyle/>
          <a:p>
            <a:pPr marL="0" lvl="0" indent="0" algn="ctr" rtl="0">
              <a:lnSpc>
                <a:spcPct val="115000"/>
              </a:lnSpc>
              <a:spcBef>
                <a:spcPts val="0"/>
              </a:spcBef>
              <a:spcAft>
                <a:spcPts val="0"/>
              </a:spcAft>
              <a:buNone/>
            </a:pPr>
            <a:endParaRPr sz="1900">
              <a:solidFill>
                <a:srgbClr val="FF9700"/>
              </a:solidFill>
              <a:latin typeface="Open Sans"/>
              <a:ea typeface="Open Sans"/>
              <a:cs typeface="Open Sans"/>
              <a:sym typeface="Open Sans"/>
            </a:endParaRPr>
          </a:p>
          <a:p>
            <a:pPr marL="0" lvl="0" indent="0" algn="ctr" rtl="0">
              <a:lnSpc>
                <a:spcPct val="115000"/>
              </a:lnSpc>
              <a:spcBef>
                <a:spcPts val="0"/>
              </a:spcBef>
              <a:spcAft>
                <a:spcPts val="0"/>
              </a:spcAft>
              <a:buNone/>
            </a:pPr>
            <a:endParaRPr sz="1900">
              <a:solidFill>
                <a:srgbClr val="FF9700"/>
              </a:solidFill>
              <a:latin typeface="Open Sans"/>
              <a:ea typeface="Open Sans"/>
              <a:cs typeface="Open Sans"/>
              <a:sym typeface="Open Sans"/>
            </a:endParaRPr>
          </a:p>
          <a:p>
            <a:pPr marL="0" lvl="0" indent="0" algn="ctr" rtl="0">
              <a:lnSpc>
                <a:spcPct val="115000"/>
              </a:lnSpc>
              <a:spcBef>
                <a:spcPts val="0"/>
              </a:spcBef>
              <a:spcAft>
                <a:spcPts val="0"/>
              </a:spcAft>
              <a:buClr>
                <a:schemeClr val="dk1"/>
              </a:buClr>
              <a:buSzPts val="1500"/>
              <a:buFont typeface="Arial"/>
              <a:buNone/>
            </a:pPr>
            <a:r>
              <a:rPr lang="en-US" sz="1900">
                <a:solidFill>
                  <a:srgbClr val="FF9700"/>
                </a:solidFill>
                <a:latin typeface="Open Sans"/>
                <a:ea typeface="Open Sans"/>
                <a:cs typeface="Open Sans"/>
                <a:sym typeface="Open Sans"/>
              </a:rPr>
              <a:t>Land governance and Rights as a pathway to addressing global issues </a:t>
            </a:r>
            <a:endParaRPr sz="1900">
              <a:solidFill>
                <a:srgbClr val="FF9700"/>
              </a:solidFill>
              <a:latin typeface="Open Sans"/>
              <a:ea typeface="Open Sans"/>
              <a:cs typeface="Open Sans"/>
              <a:sym typeface="Open Sans"/>
            </a:endParaRPr>
          </a:p>
          <a:p>
            <a:pPr marL="0" lvl="0" indent="0" algn="l" rtl="0">
              <a:spcBef>
                <a:spcPts val="0"/>
              </a:spcBef>
              <a:spcAft>
                <a:spcPts val="0"/>
              </a:spcAft>
              <a:buNone/>
            </a:pPr>
            <a:endParaRPr sz="19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g2bb380d5b50_0_647"/>
          <p:cNvSpPr txBox="1">
            <a:spLocks noGrp="1"/>
          </p:cNvSpPr>
          <p:nvPr>
            <p:ph type="title"/>
          </p:nvPr>
        </p:nvSpPr>
        <p:spPr>
          <a:xfrm>
            <a:off x="-523067" y="110100"/>
            <a:ext cx="12192000" cy="1017300"/>
          </a:xfrm>
          <a:prstGeom prst="rect">
            <a:avLst/>
          </a:prstGeom>
          <a:noFill/>
          <a:ln>
            <a:noFill/>
          </a:ln>
        </p:spPr>
        <p:txBody>
          <a:bodyPr spcFirstLastPara="1" wrap="square" lIns="121900" tIns="60925" rIns="121900" bIns="60925" anchor="t" anchorCtr="0">
            <a:noAutofit/>
          </a:bodyPr>
          <a:lstStyle/>
          <a:p>
            <a:pPr marL="0" lvl="0" indent="0" algn="ctr" rtl="0">
              <a:lnSpc>
                <a:spcPct val="90000"/>
              </a:lnSpc>
              <a:spcBef>
                <a:spcPts val="0"/>
              </a:spcBef>
              <a:spcAft>
                <a:spcPts val="0"/>
              </a:spcAft>
              <a:buSzPts val="8000"/>
              <a:buNone/>
            </a:pPr>
            <a:r>
              <a:rPr lang="en-US" sz="2700" b="1"/>
              <a:t> </a:t>
            </a:r>
            <a:r>
              <a:rPr lang="en-US" sz="1300" b="1">
                <a:latin typeface="Arial"/>
                <a:ea typeface="Arial"/>
                <a:cs typeface="Arial"/>
                <a:sym typeface="Arial"/>
              </a:rPr>
              <a:t>I</a:t>
            </a:r>
            <a:r>
              <a:rPr lang="en-US" sz="1300" b="1">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LC STRATEGIC OBJECTIVES</a:t>
            </a:r>
            <a:endParaRPr sz="2700" b="1"/>
          </a:p>
        </p:txBody>
      </p:sp>
      <p:sp>
        <p:nvSpPr>
          <p:cNvPr id="100" name="Google Shape;100;g2bb380d5b50_0_647"/>
          <p:cNvSpPr txBox="1">
            <a:spLocks noGrp="1"/>
          </p:cNvSpPr>
          <p:nvPr>
            <p:ph type="body" idx="1"/>
          </p:nvPr>
        </p:nvSpPr>
        <p:spPr>
          <a:xfrm>
            <a:off x="0" y="1127300"/>
            <a:ext cx="12192000" cy="4712700"/>
          </a:xfrm>
          <a:prstGeom prst="rect">
            <a:avLst/>
          </a:prstGeom>
          <a:noFill/>
          <a:ln>
            <a:noFill/>
          </a:ln>
        </p:spPr>
        <p:txBody>
          <a:bodyPr spcFirstLastPara="1" wrap="square" lIns="121900" tIns="60925" rIns="121900" bIns="60925" anchor="t" anchorCtr="0">
            <a:noAutofit/>
          </a:bodyPr>
          <a:lstStyle/>
          <a:p>
            <a:pPr marL="609600" lvl="0" indent="0" algn="ctr" rtl="0">
              <a:lnSpc>
                <a:spcPct val="90000"/>
              </a:lnSpc>
              <a:spcBef>
                <a:spcPts val="0"/>
              </a:spcBef>
              <a:spcAft>
                <a:spcPts val="0"/>
              </a:spcAft>
              <a:buClr>
                <a:schemeClr val="dk1"/>
              </a:buClr>
              <a:buSzPts val="2400"/>
              <a:buFont typeface="Open Sans"/>
              <a:buNone/>
            </a:pPr>
            <a:r>
              <a:rPr lang="en-US" b="1">
                <a:latin typeface="Open Sans"/>
                <a:ea typeface="Open Sans"/>
                <a:cs typeface="Open Sans"/>
                <a:sym typeface="Open Sans"/>
              </a:rPr>
              <a:t>                                      </a:t>
            </a:r>
            <a:endParaRPr sz="1600" b="1">
              <a:latin typeface="Open Sans"/>
              <a:ea typeface="Open Sans"/>
              <a:cs typeface="Open Sans"/>
              <a:sym typeface="Open Sans"/>
            </a:endParaRPr>
          </a:p>
          <a:p>
            <a:pPr marL="0" lvl="0" indent="0" algn="l" rtl="0">
              <a:lnSpc>
                <a:spcPct val="90000"/>
              </a:lnSpc>
              <a:spcBef>
                <a:spcPts val="1300"/>
              </a:spcBef>
              <a:spcAft>
                <a:spcPts val="0"/>
              </a:spcAft>
              <a:buNone/>
            </a:pPr>
            <a:endParaRPr/>
          </a:p>
        </p:txBody>
      </p:sp>
      <p:pic>
        <p:nvPicPr>
          <p:cNvPr id="101" name="Google Shape;101;g2bb380d5b50_0_647"/>
          <p:cNvPicPr preferRelativeResize="0"/>
          <p:nvPr/>
        </p:nvPicPr>
        <p:blipFill>
          <a:blip r:embed="rId3">
            <a:alphaModFix/>
          </a:blip>
          <a:stretch>
            <a:fillRect/>
          </a:stretch>
        </p:blipFill>
        <p:spPr>
          <a:xfrm>
            <a:off x="0" y="1239043"/>
            <a:ext cx="8167566" cy="4601056"/>
          </a:xfrm>
          <a:prstGeom prst="rect">
            <a:avLst/>
          </a:prstGeom>
          <a:noFill/>
          <a:ln>
            <a:noFill/>
          </a:ln>
        </p:spPr>
      </p:pic>
      <p:sp>
        <p:nvSpPr>
          <p:cNvPr id="102" name="Google Shape;102;g2bb380d5b50_0_647"/>
          <p:cNvSpPr txBox="1"/>
          <p:nvPr/>
        </p:nvSpPr>
        <p:spPr>
          <a:xfrm>
            <a:off x="8236867" y="1282700"/>
            <a:ext cx="3955200" cy="5122500"/>
          </a:xfrm>
          <a:prstGeom prst="rect">
            <a:avLst/>
          </a:prstGeom>
          <a:noFill/>
          <a:ln>
            <a:noFill/>
          </a:ln>
        </p:spPr>
        <p:txBody>
          <a:bodyPr spcFirstLastPara="1" wrap="square" lIns="121900" tIns="121900" rIns="121900" bIns="121900" anchor="t" anchorCtr="0">
            <a:spAutoFit/>
          </a:bodyPr>
          <a:lstStyle/>
          <a:p>
            <a:pPr marL="609600" lvl="0" indent="-508000" algn="l" rtl="0">
              <a:lnSpc>
                <a:spcPct val="90000"/>
              </a:lnSpc>
              <a:spcBef>
                <a:spcPts val="130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National Land Coalitions (NLCs) influence policies &amp; practices</a:t>
            </a:r>
            <a:endParaRPr sz="1600">
              <a:solidFill>
                <a:schemeClr val="dk1"/>
              </a:solidFill>
              <a:latin typeface="Arial Black"/>
              <a:ea typeface="Arial Black"/>
              <a:cs typeface="Arial Black"/>
              <a:sym typeface="Arial Black"/>
            </a:endParaRPr>
          </a:p>
          <a:p>
            <a:pPr marL="609600" lvl="0" indent="-508000" algn="l" rtl="0">
              <a:lnSpc>
                <a:spcPct val="90000"/>
              </a:lnSpc>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People driven Land Data Production</a:t>
            </a:r>
            <a:endParaRPr sz="3200">
              <a:solidFill>
                <a:schemeClr val="dk1"/>
              </a:solidFill>
              <a:latin typeface="Open Sans"/>
              <a:ea typeface="Open Sans"/>
              <a:cs typeface="Open Sans"/>
              <a:sym typeface="Open Sans"/>
            </a:endParaRPr>
          </a:p>
          <a:p>
            <a:pPr marL="609600" lvl="0" indent="-508000" algn="l" rtl="0">
              <a:lnSpc>
                <a:spcPct val="90000"/>
              </a:lnSpc>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Regional  and global advocacies</a:t>
            </a:r>
            <a:endParaRPr sz="19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g2bb380d5b50_0_760"/>
          <p:cNvSpPr txBox="1">
            <a:spLocks noGrp="1"/>
          </p:cNvSpPr>
          <p:nvPr>
            <p:ph type="body" idx="1"/>
          </p:nvPr>
        </p:nvSpPr>
        <p:spPr>
          <a:xfrm>
            <a:off x="0" y="642951"/>
            <a:ext cx="8686800" cy="5252100"/>
          </a:xfrm>
          <a:prstGeom prst="rect">
            <a:avLst/>
          </a:prstGeom>
          <a:noFill/>
          <a:ln>
            <a:noFill/>
          </a:ln>
        </p:spPr>
        <p:txBody>
          <a:bodyPr spcFirstLastPara="1" wrap="square" lIns="91400" tIns="91400" rIns="91400" bIns="91400" anchor="ctr" anchorCtr="0">
            <a:noAutofit/>
          </a:bodyPr>
          <a:lstStyle/>
          <a:p>
            <a:pPr marL="152400" lvl="0" indent="0" algn="ctr" rtl="0">
              <a:lnSpc>
                <a:spcPct val="100000"/>
              </a:lnSpc>
              <a:spcBef>
                <a:spcPts val="0"/>
              </a:spcBef>
              <a:spcAft>
                <a:spcPts val="0"/>
              </a:spcAft>
              <a:buClr>
                <a:schemeClr val="dk1"/>
              </a:buClr>
              <a:buSzPts val="3700"/>
              <a:buNone/>
            </a:pPr>
            <a:endParaRPr sz="2800">
              <a:solidFill>
                <a:schemeClr val="dk1"/>
              </a:solidFill>
              <a:latin typeface="Open Sans"/>
              <a:ea typeface="Open Sans"/>
              <a:cs typeface="Open Sans"/>
              <a:sym typeface="Open Sans"/>
            </a:endParaRPr>
          </a:p>
          <a:p>
            <a:pPr marL="292100" lvl="0" indent="-177800" algn="l" rtl="0">
              <a:lnSpc>
                <a:spcPct val="100000"/>
              </a:lnSpc>
              <a:spcBef>
                <a:spcPts val="0"/>
              </a:spcBef>
              <a:spcAft>
                <a:spcPts val="0"/>
              </a:spcAft>
              <a:buSzPts val="2400"/>
              <a:buNone/>
            </a:pPr>
            <a:endParaRPr sz="1800">
              <a:solidFill>
                <a:schemeClr val="dk1"/>
              </a:solidFill>
              <a:latin typeface="Open Sans"/>
              <a:ea typeface="Open Sans"/>
              <a:cs typeface="Open Sans"/>
              <a:sym typeface="Open Sans"/>
            </a:endParaRPr>
          </a:p>
          <a:p>
            <a:pPr marL="520700" lvl="0" indent="-514350" algn="ctr" rtl="0">
              <a:lnSpc>
                <a:spcPct val="100000"/>
              </a:lnSpc>
              <a:spcBef>
                <a:spcPts val="0"/>
              </a:spcBef>
              <a:spcAft>
                <a:spcPts val="0"/>
              </a:spcAft>
              <a:buClr>
                <a:schemeClr val="dk1"/>
              </a:buClr>
              <a:buSzPts val="3700"/>
              <a:buFont typeface="Arial"/>
              <a:buAutoNum type="arabicPeriod"/>
            </a:pPr>
            <a:r>
              <a:rPr lang="en-US" sz="2800">
                <a:solidFill>
                  <a:schemeClr val="dk1"/>
                </a:solidFill>
                <a:latin typeface="Open Sans"/>
                <a:ea typeface="Open Sans"/>
                <a:cs typeface="Open Sans"/>
                <a:sym typeface="Open Sans"/>
              </a:rPr>
              <a:t>GENDER JUSTICE:</a:t>
            </a:r>
            <a:endParaRPr>
              <a:latin typeface="Open Sans"/>
              <a:ea typeface="Open Sans"/>
              <a:cs typeface="Open Sans"/>
              <a:sym typeface="Open Sans"/>
            </a:endParaRPr>
          </a:p>
          <a:p>
            <a:pPr marL="0" lvl="0" indent="0" algn="l" rtl="0">
              <a:lnSpc>
                <a:spcPct val="100000"/>
              </a:lnSpc>
              <a:spcBef>
                <a:spcPts val="0"/>
              </a:spcBef>
              <a:spcAft>
                <a:spcPts val="0"/>
              </a:spcAft>
              <a:buSzPts val="2400"/>
              <a:buNone/>
            </a:pPr>
            <a:endParaRPr sz="1800">
              <a:solidFill>
                <a:schemeClr val="dk1"/>
              </a:solidFill>
              <a:latin typeface="Open Sans"/>
              <a:ea typeface="Open Sans"/>
              <a:cs typeface="Open Sans"/>
              <a:sym typeface="Open Sans"/>
            </a:endParaRPr>
          </a:p>
          <a:p>
            <a:pPr marL="292100" lvl="0" indent="-292100" algn="l" rtl="0">
              <a:lnSpc>
                <a:spcPct val="100000"/>
              </a:lnSpc>
              <a:spcBef>
                <a:spcPts val="0"/>
              </a:spcBef>
              <a:spcAft>
                <a:spcPts val="0"/>
              </a:spcAft>
              <a:buSzPts val="2400"/>
              <a:buFont typeface="Arial"/>
              <a:buChar char="•"/>
            </a:pPr>
            <a:r>
              <a:rPr lang="en-US">
                <a:latin typeface="Open Sans"/>
                <a:ea typeface="Open Sans"/>
                <a:cs typeface="Open Sans"/>
                <a:sym typeface="Open Sans"/>
              </a:rPr>
              <a:t>ILC is committed to breaking cycles of gender injustice in its own coalition and partnerships. </a:t>
            </a:r>
            <a:endParaRPr>
              <a:latin typeface="Open Sans"/>
              <a:ea typeface="Open Sans"/>
              <a:cs typeface="Open Sans"/>
              <a:sym typeface="Open Sans"/>
            </a:endParaRPr>
          </a:p>
          <a:p>
            <a:pPr marL="292100" lvl="0" indent="-292100" algn="l" rtl="0">
              <a:lnSpc>
                <a:spcPct val="100000"/>
              </a:lnSpc>
              <a:spcBef>
                <a:spcPts val="0"/>
              </a:spcBef>
              <a:spcAft>
                <a:spcPts val="0"/>
              </a:spcAft>
              <a:buSzPts val="2400"/>
              <a:buFont typeface="Arial"/>
              <a:buChar char="•"/>
            </a:pPr>
            <a:r>
              <a:rPr lang="en-US" sz="1800">
                <a:latin typeface="Open Sans"/>
                <a:ea typeface="Open Sans"/>
                <a:cs typeface="Open Sans"/>
                <a:sym typeface="Open Sans"/>
              </a:rPr>
              <a:t>In Africa we will strive to increase </a:t>
            </a:r>
            <a:r>
              <a:rPr lang="en-US" sz="1800">
                <a:solidFill>
                  <a:schemeClr val="dk1"/>
                </a:solidFill>
                <a:latin typeface="Open Sans"/>
                <a:ea typeface="Open Sans"/>
                <a:cs typeface="Open Sans"/>
                <a:sym typeface="Open Sans"/>
              </a:rPr>
              <a:t>representation of women and women’s organizations in ILC Africa supported processes (50%)</a:t>
            </a:r>
            <a:endParaRPr>
              <a:latin typeface="Open Sans"/>
              <a:ea typeface="Open Sans"/>
              <a:cs typeface="Open Sans"/>
              <a:sym typeface="Open Sans"/>
            </a:endParaRPr>
          </a:p>
          <a:p>
            <a:pPr marL="292100" lvl="0" indent="-292100" algn="l" rtl="0">
              <a:lnSpc>
                <a:spcPct val="100000"/>
              </a:lnSpc>
              <a:spcBef>
                <a:spcPts val="0"/>
              </a:spcBef>
              <a:spcAft>
                <a:spcPts val="0"/>
              </a:spcAft>
              <a:buSzPts val="2400"/>
              <a:buFont typeface="Arial"/>
              <a:buChar char="•"/>
            </a:pPr>
            <a:r>
              <a:rPr lang="en-US" sz="1800">
                <a:solidFill>
                  <a:schemeClr val="dk1"/>
                </a:solidFill>
                <a:latin typeface="Open Sans"/>
                <a:ea typeface="Open Sans"/>
                <a:cs typeface="Open Sans"/>
                <a:sym typeface="Open Sans"/>
              </a:rPr>
              <a:t>NLCs and Africa Regional Platforms promote gender justice through the Global Gender  Action Plan and ILC Africa Gender Charter</a:t>
            </a:r>
            <a:endParaRPr>
              <a:latin typeface="Open Sans"/>
              <a:ea typeface="Open Sans"/>
              <a:cs typeface="Open Sans"/>
              <a:sym typeface="Open Sans"/>
            </a:endParaRPr>
          </a:p>
          <a:p>
            <a:pPr marL="228600" lvl="0" indent="0" algn="just" rtl="0">
              <a:lnSpc>
                <a:spcPct val="100000"/>
              </a:lnSpc>
              <a:spcBef>
                <a:spcPts val="0"/>
              </a:spcBef>
              <a:spcAft>
                <a:spcPts val="0"/>
              </a:spcAft>
              <a:buSzPts val="2400"/>
              <a:buNone/>
            </a:pPr>
            <a:endParaRPr sz="1800">
              <a:solidFill>
                <a:schemeClr val="dk1"/>
              </a:solidFill>
              <a:latin typeface="Open Sans"/>
              <a:ea typeface="Open Sans"/>
              <a:cs typeface="Open Sans"/>
              <a:sym typeface="Open Sans"/>
            </a:endParaRPr>
          </a:p>
          <a:p>
            <a:pPr marL="0" lvl="0" indent="0" algn="ctr" rtl="0">
              <a:lnSpc>
                <a:spcPct val="100000"/>
              </a:lnSpc>
              <a:spcBef>
                <a:spcPts val="0"/>
              </a:spcBef>
              <a:spcAft>
                <a:spcPts val="0"/>
              </a:spcAft>
              <a:buClr>
                <a:schemeClr val="dk1"/>
              </a:buClr>
              <a:buSzPts val="3700"/>
              <a:buNone/>
            </a:pPr>
            <a:r>
              <a:rPr lang="en-US" sz="2800">
                <a:solidFill>
                  <a:schemeClr val="dk1"/>
                </a:solidFill>
                <a:latin typeface="Open Sans"/>
                <a:ea typeface="Open Sans"/>
                <a:cs typeface="Open Sans"/>
                <a:sym typeface="Open Sans"/>
              </a:rPr>
              <a:t>2. DEFENDING LAND DEFENDERS:</a:t>
            </a:r>
            <a:endParaRPr>
              <a:latin typeface="Open Sans"/>
              <a:ea typeface="Open Sans"/>
              <a:cs typeface="Open Sans"/>
              <a:sym typeface="Open Sans"/>
            </a:endParaRPr>
          </a:p>
          <a:p>
            <a:pPr marL="228600" lvl="0" indent="0" algn="just" rtl="0">
              <a:lnSpc>
                <a:spcPct val="100000"/>
              </a:lnSpc>
              <a:spcBef>
                <a:spcPts val="0"/>
              </a:spcBef>
              <a:spcAft>
                <a:spcPts val="0"/>
              </a:spcAft>
              <a:buSzPts val="2400"/>
              <a:buNone/>
            </a:pPr>
            <a:endParaRPr sz="1800">
              <a:solidFill>
                <a:schemeClr val="dk1"/>
              </a:solidFill>
              <a:latin typeface="Open Sans"/>
              <a:ea typeface="Open Sans"/>
              <a:cs typeface="Open Sans"/>
              <a:sym typeface="Open Sans"/>
            </a:endParaRPr>
          </a:p>
          <a:p>
            <a:pPr marL="520700" lvl="0" indent="-292100" algn="just" rtl="0">
              <a:lnSpc>
                <a:spcPct val="100000"/>
              </a:lnSpc>
              <a:spcBef>
                <a:spcPts val="0"/>
              </a:spcBef>
              <a:spcAft>
                <a:spcPts val="0"/>
              </a:spcAft>
              <a:buSzPts val="2400"/>
              <a:buFont typeface="Arial"/>
              <a:buChar char="•"/>
            </a:pPr>
            <a:r>
              <a:rPr lang="en-US" sz="1800">
                <a:latin typeface="Open Sans"/>
                <a:ea typeface="Open Sans"/>
                <a:cs typeface="Open Sans"/>
                <a:sym typeface="Open Sans"/>
              </a:rPr>
              <a:t>ILC is committed to support the members on t</a:t>
            </a:r>
            <a:r>
              <a:rPr lang="en-US">
                <a:latin typeface="Open Sans"/>
                <a:ea typeface="Open Sans"/>
                <a:cs typeface="Open Sans"/>
                <a:sym typeface="Open Sans"/>
              </a:rPr>
              <a:t>he frontlines</a:t>
            </a:r>
            <a:br>
              <a:rPr lang="en-US">
                <a:latin typeface="Open Sans"/>
                <a:ea typeface="Open Sans"/>
                <a:cs typeface="Open Sans"/>
                <a:sym typeface="Open Sans"/>
              </a:rPr>
            </a:br>
            <a:r>
              <a:rPr lang="en-US">
                <a:latin typeface="Open Sans"/>
                <a:ea typeface="Open Sans"/>
                <a:cs typeface="Open Sans"/>
                <a:sym typeface="Open Sans"/>
              </a:rPr>
              <a:t>of securing the land rights of their communities. </a:t>
            </a:r>
            <a:endParaRPr sz="1800">
              <a:latin typeface="Open Sans"/>
              <a:ea typeface="Open Sans"/>
              <a:cs typeface="Open Sans"/>
              <a:sym typeface="Open Sans"/>
            </a:endParaRPr>
          </a:p>
          <a:p>
            <a:pPr marL="520700" lvl="0" indent="-292100" algn="just" rtl="0">
              <a:lnSpc>
                <a:spcPct val="100000"/>
              </a:lnSpc>
              <a:spcBef>
                <a:spcPts val="0"/>
              </a:spcBef>
              <a:spcAft>
                <a:spcPts val="0"/>
              </a:spcAft>
              <a:buSzPts val="2400"/>
              <a:buFont typeface="Arial"/>
              <a:buChar char="•"/>
            </a:pPr>
            <a:r>
              <a:rPr lang="en-US" sz="1800">
                <a:latin typeface="Open Sans"/>
                <a:ea typeface="Open Sans"/>
                <a:cs typeface="Open Sans"/>
                <a:sym typeface="Open Sans"/>
              </a:rPr>
              <a:t>In Africa we are committed to build their capacity to protect themselves among other things</a:t>
            </a:r>
            <a:endParaRPr>
              <a:latin typeface="Open Sans"/>
              <a:ea typeface="Open Sans"/>
              <a:cs typeface="Open Sans"/>
              <a:sym typeface="Open Sans"/>
            </a:endParaRPr>
          </a:p>
          <a:p>
            <a:pPr marL="609600" lvl="0" indent="-342900" algn="just" rtl="0">
              <a:lnSpc>
                <a:spcPct val="100000"/>
              </a:lnSpc>
              <a:spcBef>
                <a:spcPts val="0"/>
              </a:spcBef>
              <a:spcAft>
                <a:spcPts val="0"/>
              </a:spcAft>
              <a:buSzPts val="2400"/>
              <a:buNone/>
            </a:pPr>
            <a:endParaRPr sz="1800">
              <a:latin typeface="Open Sans"/>
              <a:ea typeface="Open Sans"/>
              <a:cs typeface="Open Sans"/>
              <a:sym typeface="Open Sans"/>
            </a:endParaRPr>
          </a:p>
          <a:p>
            <a:pPr marL="609600" lvl="0" indent="-342900" algn="just" rtl="0">
              <a:lnSpc>
                <a:spcPct val="100000"/>
              </a:lnSpc>
              <a:spcBef>
                <a:spcPts val="0"/>
              </a:spcBef>
              <a:spcAft>
                <a:spcPts val="0"/>
              </a:spcAft>
              <a:buSzPts val="2400"/>
              <a:buNone/>
            </a:pPr>
            <a:endParaRPr sz="1800">
              <a:latin typeface="Open Sans"/>
              <a:ea typeface="Open Sans"/>
              <a:cs typeface="Open Sans"/>
              <a:sym typeface="Open Sans"/>
            </a:endParaRPr>
          </a:p>
          <a:p>
            <a:pPr marL="228600" lvl="0" indent="0" algn="just" rtl="0">
              <a:lnSpc>
                <a:spcPct val="100000"/>
              </a:lnSpc>
              <a:spcBef>
                <a:spcPts val="0"/>
              </a:spcBef>
              <a:spcAft>
                <a:spcPts val="0"/>
              </a:spcAft>
              <a:buSzPts val="2400"/>
              <a:buNone/>
            </a:pPr>
            <a:endParaRPr sz="1800">
              <a:solidFill>
                <a:schemeClr val="dk1"/>
              </a:solidFill>
              <a:latin typeface="Open Sans"/>
              <a:ea typeface="Open Sans"/>
              <a:cs typeface="Open Sans"/>
              <a:sym typeface="Open Sans"/>
            </a:endParaRPr>
          </a:p>
        </p:txBody>
      </p:sp>
      <p:pic>
        <p:nvPicPr>
          <p:cNvPr id="108" name="Google Shape;108;g2bb380d5b50_0_760" descr="page10image18396848"/>
          <p:cNvPicPr preferRelativeResize="0"/>
          <p:nvPr/>
        </p:nvPicPr>
        <p:blipFill rotWithShape="1">
          <a:blip r:embed="rId3">
            <a:alphaModFix/>
          </a:blip>
          <a:srcRect/>
          <a:stretch/>
        </p:blipFill>
        <p:spPr>
          <a:xfrm>
            <a:off x="8458201" y="-1"/>
            <a:ext cx="3733798" cy="2759531"/>
          </a:xfrm>
          <a:prstGeom prst="rect">
            <a:avLst/>
          </a:prstGeom>
          <a:noFill/>
          <a:ln>
            <a:noFill/>
          </a:ln>
        </p:spPr>
      </p:pic>
      <p:pic>
        <p:nvPicPr>
          <p:cNvPr id="109" name="Google Shape;109;g2bb380d5b50_0_760" descr="page10image1816176"/>
          <p:cNvPicPr preferRelativeResize="0"/>
          <p:nvPr/>
        </p:nvPicPr>
        <p:blipFill rotWithShape="1">
          <a:blip r:embed="rId4">
            <a:alphaModFix/>
          </a:blip>
          <a:srcRect/>
          <a:stretch/>
        </p:blipFill>
        <p:spPr>
          <a:xfrm>
            <a:off x="8458200" y="2547257"/>
            <a:ext cx="3606800" cy="3347358"/>
          </a:xfrm>
          <a:prstGeom prst="rect">
            <a:avLst/>
          </a:prstGeom>
          <a:noFill/>
          <a:ln>
            <a:noFill/>
          </a:ln>
        </p:spPr>
      </p:pic>
      <p:sp>
        <p:nvSpPr>
          <p:cNvPr id="110" name="Google Shape;110;g2bb380d5b50_0_760"/>
          <p:cNvSpPr/>
          <p:nvPr/>
        </p:nvSpPr>
        <p:spPr>
          <a:xfrm>
            <a:off x="1277400" y="212271"/>
            <a:ext cx="3229200" cy="523200"/>
          </a:xfrm>
          <a:prstGeom prst="rect">
            <a:avLst/>
          </a:prstGeom>
          <a:noFill/>
          <a:ln>
            <a:noFill/>
          </a:ln>
        </p:spPr>
        <p:txBody>
          <a:bodyPr spcFirstLastPara="1" wrap="square" lIns="91400" tIns="45700" rIns="91400" bIns="45700" anchor="t" anchorCtr="0">
            <a:noAutofit/>
          </a:bodyPr>
          <a:lstStyle/>
          <a:p>
            <a:pPr marL="0" marR="0" lvl="0" indent="0" algn="ctr" rtl="0">
              <a:lnSpc>
                <a:spcPct val="100000"/>
              </a:lnSpc>
              <a:spcBef>
                <a:spcPts val="0"/>
              </a:spcBef>
              <a:spcAft>
                <a:spcPts val="0"/>
              </a:spcAft>
              <a:buNone/>
            </a:pPr>
            <a:r>
              <a:rPr lang="en-US" sz="2800" b="1" i="0" u="none" strike="noStrike" cap="none">
                <a:solidFill>
                  <a:srgbClr val="000000"/>
                </a:solidFill>
                <a:latin typeface="Playfair Display"/>
                <a:ea typeface="Playfair Display"/>
                <a:cs typeface="Playfair Display"/>
                <a:sym typeface="Playfair Display"/>
              </a:rPr>
              <a:t>ILC PLEDGES:</a:t>
            </a:r>
            <a:endParaRPr sz="2800" b="1" i="0" u="none" strike="noStrike" cap="none">
              <a:solidFill>
                <a:srgbClr val="000000"/>
              </a:solidFill>
              <a:latin typeface="Playfair Display"/>
              <a:ea typeface="Playfair Display"/>
              <a:cs typeface="Playfair Display"/>
              <a:sym typeface="Playfair Displ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Shape 114"/>
        <p:cNvGrpSpPr/>
        <p:nvPr/>
      </p:nvGrpSpPr>
      <p:grpSpPr>
        <a:xfrm>
          <a:off x="0" y="0"/>
          <a:ext cx="0" cy="0"/>
          <a:chOff x="0" y="0"/>
          <a:chExt cx="0" cy="0"/>
        </a:xfrm>
      </p:grpSpPr>
      <p:sp>
        <p:nvSpPr>
          <p:cNvPr id="115" name="Google Shape;115;g2bb380d5b50_0_5"/>
          <p:cNvSpPr txBox="1">
            <a:spLocks noGrp="1"/>
          </p:cNvSpPr>
          <p:nvPr>
            <p:ph type="title"/>
          </p:nvPr>
        </p:nvSpPr>
        <p:spPr>
          <a:xfrm>
            <a:off x="38200" y="0"/>
            <a:ext cx="12034500" cy="8619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4700"/>
              <a:buNone/>
            </a:pPr>
            <a:r>
              <a:rPr lang="en-US" sz="1600">
                <a:solidFill>
                  <a:srgbClr val="3F3F3F"/>
                </a:solidFill>
              </a:rPr>
              <a:t>ILC AFRICA STRATEGY IMPLEMENTATION PLATFORMS/PROGRAMMATIC AREAS</a:t>
            </a:r>
            <a:r>
              <a:rPr lang="en-US">
                <a:solidFill>
                  <a:srgbClr val="3F3F3F"/>
                </a:solidFill>
              </a:rPr>
              <a:t> </a:t>
            </a:r>
            <a:endParaRPr/>
          </a:p>
        </p:txBody>
      </p:sp>
      <p:grpSp>
        <p:nvGrpSpPr>
          <p:cNvPr id="116" name="Google Shape;116;g2bb380d5b50_0_5"/>
          <p:cNvGrpSpPr/>
          <p:nvPr/>
        </p:nvGrpSpPr>
        <p:grpSpPr>
          <a:xfrm>
            <a:off x="2123939" y="1932971"/>
            <a:ext cx="7944227" cy="3648407"/>
            <a:chOff x="457744" y="981163"/>
            <a:chExt cx="8227244" cy="3755437"/>
          </a:xfrm>
        </p:grpSpPr>
        <p:grpSp>
          <p:nvGrpSpPr>
            <p:cNvPr id="117" name="Google Shape;117;g2bb380d5b50_0_5"/>
            <p:cNvGrpSpPr/>
            <p:nvPr/>
          </p:nvGrpSpPr>
          <p:grpSpPr>
            <a:xfrm>
              <a:off x="3251714" y="1583684"/>
              <a:ext cx="2638020" cy="2569366"/>
              <a:chOff x="3251714" y="1583684"/>
              <a:chExt cx="2638020" cy="2569366"/>
            </a:xfrm>
          </p:grpSpPr>
          <p:grpSp>
            <p:nvGrpSpPr>
              <p:cNvPr id="118" name="Google Shape;118;g2bb380d5b50_0_5"/>
              <p:cNvGrpSpPr/>
              <p:nvPr/>
            </p:nvGrpSpPr>
            <p:grpSpPr>
              <a:xfrm>
                <a:off x="3251714" y="1583684"/>
                <a:ext cx="2638020" cy="2569366"/>
                <a:chOff x="3251714" y="1583684"/>
                <a:chExt cx="2638020" cy="2569366"/>
              </a:xfrm>
            </p:grpSpPr>
            <p:sp>
              <p:nvSpPr>
                <p:cNvPr id="119" name="Google Shape;119;g2bb380d5b50_0_5"/>
                <p:cNvSpPr/>
                <p:nvPr/>
              </p:nvSpPr>
              <p:spPr>
                <a:xfrm>
                  <a:off x="4628517" y="1688984"/>
                  <a:ext cx="1110964" cy="1120401"/>
                </a:xfrm>
                <a:custGeom>
                  <a:avLst/>
                  <a:gdLst/>
                  <a:ahLst/>
                  <a:cxnLst/>
                  <a:rect l="l" t="t" r="r" b="b"/>
                  <a:pathLst>
                    <a:path w="79825" h="80503" extrusionOk="0">
                      <a:moveTo>
                        <a:pt x="32385" y="0"/>
                      </a:moveTo>
                      <a:lnTo>
                        <a:pt x="0" y="80503"/>
                      </a:lnTo>
                      <a:lnTo>
                        <a:pt x="79824" y="46481"/>
                      </a:lnTo>
                      <a:cubicBezTo>
                        <a:pt x="70639" y="26312"/>
                        <a:pt x="54224" y="9404"/>
                        <a:pt x="32385" y="0"/>
                      </a:cubicBezTo>
                      <a:close/>
                    </a:path>
                  </a:pathLst>
                </a:custGeom>
                <a:solidFill>
                  <a:srgbClr val="FF8D29"/>
                </a:solidFill>
                <a:ln w="9525" cap="flat" cmpd="sng">
                  <a:solidFill>
                    <a:srgbClr val="FF8D2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595959"/>
                    </a:solidFill>
                    <a:latin typeface="Arial"/>
                    <a:ea typeface="Arial"/>
                    <a:cs typeface="Arial"/>
                    <a:sym typeface="Arial"/>
                  </a:endParaRPr>
                </a:p>
              </p:txBody>
            </p:sp>
            <p:sp>
              <p:nvSpPr>
                <p:cNvPr id="120" name="Google Shape;120;g2bb380d5b50_0_5"/>
                <p:cNvSpPr/>
                <p:nvPr/>
              </p:nvSpPr>
              <p:spPr>
                <a:xfrm>
                  <a:off x="3251714" y="2418442"/>
                  <a:ext cx="1236500" cy="924331"/>
                </a:xfrm>
                <a:custGeom>
                  <a:avLst/>
                  <a:gdLst/>
                  <a:ahLst/>
                  <a:cxnLst/>
                  <a:rect l="l" t="t" r="r" b="b"/>
                  <a:pathLst>
                    <a:path w="88845" h="66415" extrusionOk="0">
                      <a:moveTo>
                        <a:pt x="8336" y="1"/>
                      </a:moveTo>
                      <a:lnTo>
                        <a:pt x="8336" y="1"/>
                      </a:lnTo>
                      <a:cubicBezTo>
                        <a:pt x="1" y="22269"/>
                        <a:pt x="827" y="45822"/>
                        <a:pt x="9017" y="66415"/>
                      </a:cubicBezTo>
                      <a:lnTo>
                        <a:pt x="88844" y="32388"/>
                      </a:lnTo>
                      <a:lnTo>
                        <a:pt x="8336"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595959"/>
                    </a:solidFill>
                    <a:latin typeface="Arial"/>
                    <a:ea typeface="Arial"/>
                    <a:cs typeface="Arial"/>
                    <a:sym typeface="Arial"/>
                  </a:endParaRPr>
                </a:p>
              </p:txBody>
            </p:sp>
            <p:sp>
              <p:nvSpPr>
                <p:cNvPr id="121" name="Google Shape;121;g2bb380d5b50_0_5"/>
                <p:cNvSpPr/>
                <p:nvPr/>
              </p:nvSpPr>
              <p:spPr>
                <a:xfrm>
                  <a:off x="3391348" y="1699617"/>
                  <a:ext cx="1120470" cy="1111006"/>
                </a:xfrm>
                <a:custGeom>
                  <a:avLst/>
                  <a:gdLst/>
                  <a:ahLst/>
                  <a:cxnLst/>
                  <a:rect l="l" t="t" r="r" b="b"/>
                  <a:pathLst>
                    <a:path w="80508" h="79828" extrusionOk="0">
                      <a:moveTo>
                        <a:pt x="46484" y="0"/>
                      </a:moveTo>
                      <a:cubicBezTo>
                        <a:pt x="26312" y="9186"/>
                        <a:pt x="9404" y="25600"/>
                        <a:pt x="0" y="47440"/>
                      </a:cubicBezTo>
                      <a:lnTo>
                        <a:pt x="80508" y="79827"/>
                      </a:lnTo>
                      <a:lnTo>
                        <a:pt x="80508" y="79827"/>
                      </a:lnTo>
                      <a:lnTo>
                        <a:pt x="46484" y="0"/>
                      </a:lnTo>
                      <a:close/>
                    </a:path>
                  </a:pathLst>
                </a:custGeom>
                <a:solidFill>
                  <a:srgbClr val="C664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595959"/>
                    </a:solidFill>
                    <a:latin typeface="Arial"/>
                    <a:ea typeface="Arial"/>
                    <a:cs typeface="Arial"/>
                    <a:sym typeface="Arial"/>
                  </a:endParaRPr>
                </a:p>
              </p:txBody>
            </p:sp>
            <p:sp>
              <p:nvSpPr>
                <p:cNvPr id="122" name="Google Shape;122;g2bb380d5b50_0_5"/>
                <p:cNvSpPr/>
                <p:nvPr/>
              </p:nvSpPr>
              <p:spPr>
                <a:xfrm>
                  <a:off x="3401981" y="2927266"/>
                  <a:ext cx="1111006" cy="1120484"/>
                </a:xfrm>
                <a:custGeom>
                  <a:avLst/>
                  <a:gdLst/>
                  <a:ahLst/>
                  <a:cxnLst/>
                  <a:rect l="l" t="t" r="r" b="b"/>
                  <a:pathLst>
                    <a:path w="79828" h="80509" extrusionOk="0">
                      <a:moveTo>
                        <a:pt x="79827" y="1"/>
                      </a:moveTo>
                      <a:lnTo>
                        <a:pt x="0" y="34028"/>
                      </a:lnTo>
                      <a:cubicBezTo>
                        <a:pt x="9183" y="54194"/>
                        <a:pt x="25600" y="71105"/>
                        <a:pt x="47440" y="80509"/>
                      </a:cubicBezTo>
                      <a:lnTo>
                        <a:pt x="79827" y="1"/>
                      </a:lnTo>
                      <a:close/>
                    </a:path>
                  </a:pathLst>
                </a:custGeom>
                <a:solidFill>
                  <a:srgbClr val="FF8D29"/>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595959"/>
                    </a:solidFill>
                    <a:latin typeface="Arial"/>
                    <a:ea typeface="Arial"/>
                    <a:cs typeface="Arial"/>
                    <a:sym typeface="Arial"/>
                  </a:endParaRPr>
                </a:p>
              </p:txBody>
            </p:sp>
            <p:sp>
              <p:nvSpPr>
                <p:cNvPr id="123" name="Google Shape;123;g2bb380d5b50_0_5"/>
                <p:cNvSpPr/>
                <p:nvPr/>
              </p:nvSpPr>
              <p:spPr>
                <a:xfrm>
                  <a:off x="4629700" y="2926111"/>
                  <a:ext cx="1120414" cy="1110978"/>
                </a:xfrm>
                <a:custGeom>
                  <a:avLst/>
                  <a:gdLst/>
                  <a:ahLst/>
                  <a:cxnLst/>
                  <a:rect l="l" t="t" r="r" b="b"/>
                  <a:pathLst>
                    <a:path w="80504" h="79826" extrusionOk="0">
                      <a:moveTo>
                        <a:pt x="1" y="1"/>
                      </a:moveTo>
                      <a:lnTo>
                        <a:pt x="34028" y="79825"/>
                      </a:lnTo>
                      <a:cubicBezTo>
                        <a:pt x="54191" y="70642"/>
                        <a:pt x="71100" y="54223"/>
                        <a:pt x="80503" y="32388"/>
                      </a:cubicBezTo>
                      <a:lnTo>
                        <a:pt x="1" y="1"/>
                      </a:lnTo>
                      <a:close/>
                    </a:path>
                  </a:pathLst>
                </a:custGeom>
                <a:solidFill>
                  <a:srgbClr val="C664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595959"/>
                    </a:solidFill>
                    <a:latin typeface="Arial"/>
                    <a:ea typeface="Arial"/>
                    <a:cs typeface="Arial"/>
                    <a:sym typeface="Arial"/>
                  </a:endParaRPr>
                </a:p>
              </p:txBody>
            </p:sp>
            <p:sp>
              <p:nvSpPr>
                <p:cNvPr id="124" name="Google Shape;124;g2bb380d5b50_0_5"/>
                <p:cNvSpPr/>
                <p:nvPr/>
              </p:nvSpPr>
              <p:spPr>
                <a:xfrm>
                  <a:off x="4653248" y="2393961"/>
                  <a:ext cx="1236486" cy="924261"/>
                </a:xfrm>
                <a:custGeom>
                  <a:avLst/>
                  <a:gdLst/>
                  <a:ahLst/>
                  <a:cxnLst/>
                  <a:rect l="l" t="t" r="r" b="b"/>
                  <a:pathLst>
                    <a:path w="88844" h="66410" extrusionOk="0">
                      <a:moveTo>
                        <a:pt x="79827" y="0"/>
                      </a:moveTo>
                      <a:lnTo>
                        <a:pt x="0" y="34027"/>
                      </a:lnTo>
                      <a:lnTo>
                        <a:pt x="80506" y="66409"/>
                      </a:lnTo>
                      <a:cubicBezTo>
                        <a:pt x="88844" y="44146"/>
                        <a:pt x="88015" y="20591"/>
                        <a:pt x="79827" y="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595959"/>
                    </a:solidFill>
                    <a:latin typeface="Arial"/>
                    <a:ea typeface="Arial"/>
                    <a:cs typeface="Arial"/>
                    <a:sym typeface="Arial"/>
                  </a:endParaRPr>
                </a:p>
              </p:txBody>
            </p:sp>
            <p:sp>
              <p:nvSpPr>
                <p:cNvPr id="125" name="Google Shape;125;g2bb380d5b50_0_5"/>
                <p:cNvSpPr/>
                <p:nvPr/>
              </p:nvSpPr>
              <p:spPr>
                <a:xfrm>
                  <a:off x="4096353" y="1583684"/>
                  <a:ext cx="924303" cy="1202124"/>
                </a:xfrm>
                <a:custGeom>
                  <a:avLst/>
                  <a:gdLst/>
                  <a:ahLst/>
                  <a:cxnLst/>
                  <a:rect l="l" t="t" r="r" b="b"/>
                  <a:pathLst>
                    <a:path w="66413" h="86375" extrusionOk="0">
                      <a:moveTo>
                        <a:pt x="34117" y="0"/>
                      </a:moveTo>
                      <a:cubicBezTo>
                        <a:pt x="22340" y="0"/>
                        <a:pt x="10765" y="2270"/>
                        <a:pt x="1" y="6550"/>
                      </a:cubicBezTo>
                      <a:lnTo>
                        <a:pt x="34025" y="86375"/>
                      </a:lnTo>
                      <a:lnTo>
                        <a:pt x="66412" y="5869"/>
                      </a:lnTo>
                      <a:cubicBezTo>
                        <a:pt x="55786" y="1891"/>
                        <a:pt x="44867" y="0"/>
                        <a:pt x="34117" y="0"/>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595959"/>
                    </a:solidFill>
                    <a:latin typeface="Arial"/>
                    <a:ea typeface="Arial"/>
                    <a:cs typeface="Arial"/>
                    <a:sym typeface="Arial"/>
                  </a:endParaRPr>
                </a:p>
              </p:txBody>
            </p:sp>
            <p:sp>
              <p:nvSpPr>
                <p:cNvPr id="126" name="Google Shape;126;g2bb380d5b50_0_5"/>
                <p:cNvSpPr/>
                <p:nvPr/>
              </p:nvSpPr>
              <p:spPr>
                <a:xfrm>
                  <a:off x="4120806" y="2950884"/>
                  <a:ext cx="924331" cy="1202166"/>
                </a:xfrm>
                <a:custGeom>
                  <a:avLst/>
                  <a:gdLst/>
                  <a:ahLst/>
                  <a:cxnLst/>
                  <a:rect l="l" t="t" r="r" b="b"/>
                  <a:pathLst>
                    <a:path w="66415" h="86378" extrusionOk="0">
                      <a:moveTo>
                        <a:pt x="32390" y="1"/>
                      </a:moveTo>
                      <a:lnTo>
                        <a:pt x="0" y="80506"/>
                      </a:lnTo>
                      <a:cubicBezTo>
                        <a:pt x="10628" y="84486"/>
                        <a:pt x="21549" y="86377"/>
                        <a:pt x="32301" y="86377"/>
                      </a:cubicBezTo>
                      <a:cubicBezTo>
                        <a:pt x="44077" y="86377"/>
                        <a:pt x="55651" y="84108"/>
                        <a:pt x="66414" y="79828"/>
                      </a:cubicBezTo>
                      <a:lnTo>
                        <a:pt x="32390" y="1"/>
                      </a:lnTo>
                      <a:close/>
                    </a:path>
                  </a:pathLst>
                </a:custGeom>
                <a:solidFill>
                  <a:srgbClr val="FFCD9C"/>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595959"/>
                    </a:solidFill>
                    <a:latin typeface="Arial"/>
                    <a:ea typeface="Arial"/>
                    <a:cs typeface="Arial"/>
                    <a:sym typeface="Arial"/>
                  </a:endParaRPr>
                </a:p>
              </p:txBody>
            </p:sp>
          </p:grpSp>
          <p:sp>
            <p:nvSpPr>
              <p:cNvPr id="127" name="Google Shape;127;g2bb380d5b50_0_5"/>
              <p:cNvSpPr/>
              <p:nvPr/>
            </p:nvSpPr>
            <p:spPr>
              <a:xfrm>
                <a:off x="3917131" y="2214746"/>
                <a:ext cx="1307187" cy="1307243"/>
              </a:xfrm>
              <a:custGeom>
                <a:avLst/>
                <a:gdLst/>
                <a:ahLst/>
                <a:cxnLst/>
                <a:rect l="l" t="t" r="r" b="b"/>
                <a:pathLst>
                  <a:path w="93924" h="93928" extrusionOk="0">
                    <a:moveTo>
                      <a:pt x="46964" y="1"/>
                    </a:moveTo>
                    <a:cubicBezTo>
                      <a:pt x="21027" y="1"/>
                      <a:pt x="0" y="21030"/>
                      <a:pt x="0" y="46965"/>
                    </a:cubicBezTo>
                    <a:cubicBezTo>
                      <a:pt x="0" y="72901"/>
                      <a:pt x="21027" y="93927"/>
                      <a:pt x="46964" y="93927"/>
                    </a:cubicBezTo>
                    <a:cubicBezTo>
                      <a:pt x="72899" y="93927"/>
                      <a:pt x="93924" y="72901"/>
                      <a:pt x="93924" y="46965"/>
                    </a:cubicBezTo>
                    <a:cubicBezTo>
                      <a:pt x="93924" y="21030"/>
                      <a:pt x="72899" y="1"/>
                      <a:pt x="46964"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endParaRPr sz="1200" b="1" i="0" u="none" strike="noStrike" cap="none">
                  <a:solidFill>
                    <a:srgbClr val="595959"/>
                  </a:solidFill>
                  <a:latin typeface="Fira Sans Extra Condensed SemiBold"/>
                  <a:ea typeface="Fira Sans Extra Condensed SemiBold"/>
                  <a:cs typeface="Fira Sans Extra Condensed SemiBold"/>
                  <a:sym typeface="Fira Sans Extra Condensed SemiBold"/>
                </a:endParaRPr>
              </a:p>
            </p:txBody>
          </p:sp>
        </p:grpSp>
        <p:sp>
          <p:nvSpPr>
            <p:cNvPr id="128" name="Google Shape;128;g2bb380d5b50_0_5"/>
            <p:cNvSpPr/>
            <p:nvPr/>
          </p:nvSpPr>
          <p:spPr>
            <a:xfrm>
              <a:off x="4294512" y="4027987"/>
              <a:ext cx="555000" cy="5550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rgbClr val="595959"/>
                </a:solidFill>
                <a:latin typeface="Fira Sans Extra Condensed SemiBold"/>
                <a:ea typeface="Fira Sans Extra Condensed SemiBold"/>
                <a:cs typeface="Fira Sans Extra Condensed SemiBold"/>
                <a:sym typeface="Fira Sans Extra Condensed SemiBold"/>
              </a:endParaRPr>
            </a:p>
          </p:txBody>
        </p:sp>
        <p:cxnSp>
          <p:nvCxnSpPr>
            <p:cNvPr id="129" name="Google Shape;129;g2bb380d5b50_0_5"/>
            <p:cNvCxnSpPr>
              <a:endCxn id="130" idx="3"/>
            </p:cNvCxnSpPr>
            <p:nvPr/>
          </p:nvCxnSpPr>
          <p:spPr>
            <a:xfrm rot="10800000">
              <a:off x="1984213" y="1426400"/>
              <a:ext cx="1377000" cy="560700"/>
            </a:xfrm>
            <a:prstGeom prst="bentConnector3">
              <a:avLst>
                <a:gd name="adj1" fmla="val 102577"/>
              </a:avLst>
            </a:prstGeom>
            <a:noFill/>
            <a:ln w="19050" cap="flat" cmpd="sng">
              <a:solidFill>
                <a:srgbClr val="595959"/>
              </a:solidFill>
              <a:prstDash val="dash"/>
              <a:round/>
              <a:headEnd type="none" w="sm" len="sm"/>
              <a:tailEnd type="none" w="sm" len="sm"/>
            </a:ln>
          </p:spPr>
        </p:cxnSp>
        <p:cxnSp>
          <p:nvCxnSpPr>
            <p:cNvPr id="131" name="Google Shape;131;g2bb380d5b50_0_5"/>
            <p:cNvCxnSpPr>
              <a:endCxn id="132" idx="1"/>
            </p:cNvCxnSpPr>
            <p:nvPr/>
          </p:nvCxnSpPr>
          <p:spPr>
            <a:xfrm rot="10800000" flipH="1">
              <a:off x="4849488" y="1420813"/>
              <a:ext cx="2310300" cy="8400"/>
            </a:xfrm>
            <a:prstGeom prst="bentConnector3">
              <a:avLst>
                <a:gd name="adj1" fmla="val 73588"/>
              </a:avLst>
            </a:prstGeom>
            <a:noFill/>
            <a:ln w="19050" cap="flat" cmpd="sng">
              <a:solidFill>
                <a:srgbClr val="595959"/>
              </a:solidFill>
              <a:prstDash val="dash"/>
              <a:round/>
              <a:headEnd type="none" w="sm" len="sm"/>
              <a:tailEnd type="none" w="sm" len="sm"/>
            </a:ln>
          </p:spPr>
        </p:cxnSp>
        <p:cxnSp>
          <p:nvCxnSpPr>
            <p:cNvPr id="133" name="Google Shape;133;g2bb380d5b50_0_5"/>
            <p:cNvCxnSpPr>
              <a:stCxn id="134" idx="3"/>
              <a:endCxn id="128" idx="2"/>
            </p:cNvCxnSpPr>
            <p:nvPr/>
          </p:nvCxnSpPr>
          <p:spPr>
            <a:xfrm>
              <a:off x="1984213" y="4296950"/>
              <a:ext cx="2310300" cy="8400"/>
            </a:xfrm>
            <a:prstGeom prst="bentConnector3">
              <a:avLst>
                <a:gd name="adj1" fmla="val 26356"/>
              </a:avLst>
            </a:prstGeom>
            <a:noFill/>
            <a:ln w="19050" cap="flat" cmpd="sng">
              <a:solidFill>
                <a:srgbClr val="595959"/>
              </a:solidFill>
              <a:prstDash val="dash"/>
              <a:round/>
              <a:headEnd type="none" w="sm" len="sm"/>
              <a:tailEnd type="none" w="sm" len="sm"/>
            </a:ln>
          </p:spPr>
        </p:cxnSp>
        <p:cxnSp>
          <p:nvCxnSpPr>
            <p:cNvPr id="135" name="Google Shape;135;g2bb380d5b50_0_5"/>
            <p:cNvCxnSpPr>
              <a:stCxn id="136" idx="3"/>
            </p:cNvCxnSpPr>
            <p:nvPr/>
          </p:nvCxnSpPr>
          <p:spPr>
            <a:xfrm>
              <a:off x="1984213" y="3340100"/>
              <a:ext cx="1436100" cy="457500"/>
            </a:xfrm>
            <a:prstGeom prst="bentConnector3">
              <a:avLst>
                <a:gd name="adj1" fmla="val 365"/>
              </a:avLst>
            </a:prstGeom>
            <a:noFill/>
            <a:ln w="19050" cap="flat" cmpd="sng">
              <a:solidFill>
                <a:srgbClr val="595959"/>
              </a:solidFill>
              <a:prstDash val="dash"/>
              <a:round/>
              <a:headEnd type="none" w="sm" len="sm"/>
              <a:tailEnd type="none" w="sm" len="sm"/>
            </a:ln>
          </p:spPr>
        </p:cxnSp>
        <p:cxnSp>
          <p:nvCxnSpPr>
            <p:cNvPr id="137" name="Google Shape;137;g2bb380d5b50_0_5"/>
            <p:cNvCxnSpPr>
              <a:stCxn id="138" idx="3"/>
            </p:cNvCxnSpPr>
            <p:nvPr/>
          </p:nvCxnSpPr>
          <p:spPr>
            <a:xfrm>
              <a:off x="1984213" y="2383250"/>
              <a:ext cx="1026900" cy="483900"/>
            </a:xfrm>
            <a:prstGeom prst="bentConnector3">
              <a:avLst>
                <a:gd name="adj1" fmla="val -26996"/>
              </a:avLst>
            </a:prstGeom>
            <a:noFill/>
            <a:ln w="19050" cap="flat" cmpd="sng">
              <a:solidFill>
                <a:srgbClr val="595959"/>
              </a:solidFill>
              <a:prstDash val="dash"/>
              <a:round/>
              <a:headEnd type="none" w="sm" len="sm"/>
              <a:tailEnd type="none" w="sm" len="sm"/>
            </a:ln>
          </p:spPr>
        </p:cxnSp>
        <p:cxnSp>
          <p:nvCxnSpPr>
            <p:cNvPr id="139" name="Google Shape;139;g2bb380d5b50_0_5"/>
            <p:cNvCxnSpPr>
              <a:stCxn id="140" idx="1"/>
            </p:cNvCxnSpPr>
            <p:nvPr/>
          </p:nvCxnSpPr>
          <p:spPr>
            <a:xfrm rot="10800000">
              <a:off x="5756988" y="1987063"/>
              <a:ext cx="1402800" cy="390600"/>
            </a:xfrm>
            <a:prstGeom prst="bentConnector3">
              <a:avLst>
                <a:gd name="adj1" fmla="val -1165"/>
              </a:avLst>
            </a:prstGeom>
            <a:noFill/>
            <a:ln w="19050" cap="flat" cmpd="sng">
              <a:solidFill>
                <a:srgbClr val="595959"/>
              </a:solidFill>
              <a:prstDash val="dash"/>
              <a:round/>
              <a:headEnd type="none" w="sm" len="sm"/>
              <a:tailEnd type="none" w="sm" len="sm"/>
            </a:ln>
          </p:spPr>
        </p:cxnSp>
        <p:cxnSp>
          <p:nvCxnSpPr>
            <p:cNvPr id="141" name="Google Shape;141;g2bb380d5b50_0_5"/>
            <p:cNvCxnSpPr>
              <a:stCxn id="142" idx="1"/>
            </p:cNvCxnSpPr>
            <p:nvPr/>
          </p:nvCxnSpPr>
          <p:spPr>
            <a:xfrm rot="10800000">
              <a:off x="6132888" y="2867413"/>
              <a:ext cx="1026900" cy="467100"/>
            </a:xfrm>
            <a:prstGeom prst="bentConnector3">
              <a:avLst>
                <a:gd name="adj1" fmla="val -26873"/>
              </a:avLst>
            </a:prstGeom>
            <a:noFill/>
            <a:ln w="19050" cap="flat" cmpd="sng">
              <a:solidFill>
                <a:srgbClr val="595959"/>
              </a:solidFill>
              <a:prstDash val="dash"/>
              <a:round/>
              <a:headEnd type="none" w="sm" len="sm"/>
              <a:tailEnd type="none" w="sm" len="sm"/>
            </a:ln>
          </p:spPr>
        </p:cxnSp>
        <p:cxnSp>
          <p:nvCxnSpPr>
            <p:cNvPr id="143" name="Google Shape;143;g2bb380d5b50_0_5"/>
            <p:cNvCxnSpPr>
              <a:stCxn id="144" idx="1"/>
            </p:cNvCxnSpPr>
            <p:nvPr/>
          </p:nvCxnSpPr>
          <p:spPr>
            <a:xfrm rot="10800000">
              <a:off x="5745888" y="3797563"/>
              <a:ext cx="1413900" cy="493800"/>
            </a:xfrm>
            <a:prstGeom prst="bentConnector3">
              <a:avLst>
                <a:gd name="adj1" fmla="val -612"/>
              </a:avLst>
            </a:prstGeom>
            <a:noFill/>
            <a:ln w="19050" cap="flat" cmpd="sng">
              <a:solidFill>
                <a:srgbClr val="595959"/>
              </a:solidFill>
              <a:prstDash val="dash"/>
              <a:round/>
              <a:headEnd type="none" w="sm" len="sm"/>
              <a:tailEnd type="none" w="sm" len="sm"/>
            </a:ln>
          </p:spPr>
        </p:cxnSp>
        <p:grpSp>
          <p:nvGrpSpPr>
            <p:cNvPr id="145" name="Google Shape;145;g2bb380d5b50_0_5"/>
            <p:cNvGrpSpPr/>
            <p:nvPr/>
          </p:nvGrpSpPr>
          <p:grpSpPr>
            <a:xfrm>
              <a:off x="3515994" y="1864372"/>
              <a:ext cx="245372" cy="245353"/>
              <a:chOff x="-65131525" y="1914325"/>
              <a:chExt cx="316650" cy="316625"/>
            </a:xfrm>
          </p:grpSpPr>
          <p:sp>
            <p:nvSpPr>
              <p:cNvPr id="146" name="Google Shape;146;g2bb380d5b50_0_5"/>
              <p:cNvSpPr/>
              <p:nvPr/>
            </p:nvSpPr>
            <p:spPr>
              <a:xfrm>
                <a:off x="-65024400" y="1949750"/>
                <a:ext cx="103175" cy="247350"/>
              </a:xfrm>
              <a:custGeom>
                <a:avLst/>
                <a:gdLst/>
                <a:ahLst/>
                <a:cxnLst/>
                <a:rect l="l" t="t" r="r" b="b"/>
                <a:pathLst>
                  <a:path w="4127" h="9894" extrusionOk="0">
                    <a:moveTo>
                      <a:pt x="2048" y="1"/>
                    </a:moveTo>
                    <a:cubicBezTo>
                      <a:pt x="1859" y="1"/>
                      <a:pt x="1638" y="190"/>
                      <a:pt x="1638" y="379"/>
                    </a:cubicBezTo>
                    <a:lnTo>
                      <a:pt x="1638" y="851"/>
                    </a:lnTo>
                    <a:cubicBezTo>
                      <a:pt x="725" y="1040"/>
                      <a:pt x="0" y="1891"/>
                      <a:pt x="0" y="2868"/>
                    </a:cubicBezTo>
                    <a:cubicBezTo>
                      <a:pt x="0" y="3970"/>
                      <a:pt x="977" y="4632"/>
                      <a:pt x="1827" y="5262"/>
                    </a:cubicBezTo>
                    <a:cubicBezTo>
                      <a:pt x="2552" y="5829"/>
                      <a:pt x="3308" y="6333"/>
                      <a:pt x="3308" y="6995"/>
                    </a:cubicBezTo>
                    <a:cubicBezTo>
                      <a:pt x="3308" y="7656"/>
                      <a:pt x="2772" y="8255"/>
                      <a:pt x="2079" y="8255"/>
                    </a:cubicBezTo>
                    <a:cubicBezTo>
                      <a:pt x="1418" y="8255"/>
                      <a:pt x="851" y="7688"/>
                      <a:pt x="851" y="6995"/>
                    </a:cubicBezTo>
                    <a:cubicBezTo>
                      <a:pt x="851" y="6774"/>
                      <a:pt x="662" y="6617"/>
                      <a:pt x="441" y="6617"/>
                    </a:cubicBezTo>
                    <a:cubicBezTo>
                      <a:pt x="189" y="6617"/>
                      <a:pt x="32" y="6806"/>
                      <a:pt x="32" y="6995"/>
                    </a:cubicBezTo>
                    <a:cubicBezTo>
                      <a:pt x="32" y="7971"/>
                      <a:pt x="756" y="8854"/>
                      <a:pt x="1701" y="9011"/>
                    </a:cubicBezTo>
                    <a:lnTo>
                      <a:pt x="1701" y="9484"/>
                    </a:lnTo>
                    <a:cubicBezTo>
                      <a:pt x="1701" y="9704"/>
                      <a:pt x="1890" y="9893"/>
                      <a:pt x="2079" y="9893"/>
                    </a:cubicBezTo>
                    <a:cubicBezTo>
                      <a:pt x="2268" y="9893"/>
                      <a:pt x="2489" y="9704"/>
                      <a:pt x="2489" y="9484"/>
                    </a:cubicBezTo>
                    <a:lnTo>
                      <a:pt x="2489" y="9011"/>
                    </a:lnTo>
                    <a:cubicBezTo>
                      <a:pt x="3434" y="8791"/>
                      <a:pt x="4127" y="7971"/>
                      <a:pt x="4127" y="6995"/>
                    </a:cubicBezTo>
                    <a:cubicBezTo>
                      <a:pt x="4127" y="5892"/>
                      <a:pt x="3151" y="5231"/>
                      <a:pt x="2331" y="4600"/>
                    </a:cubicBezTo>
                    <a:cubicBezTo>
                      <a:pt x="1575" y="4033"/>
                      <a:pt x="819" y="3529"/>
                      <a:pt x="819" y="2868"/>
                    </a:cubicBezTo>
                    <a:cubicBezTo>
                      <a:pt x="788" y="2143"/>
                      <a:pt x="1386" y="1607"/>
                      <a:pt x="2048" y="1607"/>
                    </a:cubicBezTo>
                    <a:cubicBezTo>
                      <a:pt x="2709" y="1607"/>
                      <a:pt x="3277" y="2143"/>
                      <a:pt x="3277" y="2868"/>
                    </a:cubicBezTo>
                    <a:cubicBezTo>
                      <a:pt x="3277" y="3088"/>
                      <a:pt x="3466" y="3246"/>
                      <a:pt x="3686" y="3246"/>
                    </a:cubicBezTo>
                    <a:cubicBezTo>
                      <a:pt x="3938" y="3246"/>
                      <a:pt x="4096" y="3057"/>
                      <a:pt x="4096" y="2868"/>
                    </a:cubicBezTo>
                    <a:cubicBezTo>
                      <a:pt x="4096" y="1891"/>
                      <a:pt x="3371" y="1009"/>
                      <a:pt x="2426" y="851"/>
                    </a:cubicBezTo>
                    <a:lnTo>
                      <a:pt x="2426" y="379"/>
                    </a:lnTo>
                    <a:cubicBezTo>
                      <a:pt x="2426" y="158"/>
                      <a:pt x="2237" y="1"/>
                      <a:pt x="2048"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595959"/>
                  </a:solidFill>
                  <a:latin typeface="Arial"/>
                  <a:ea typeface="Arial"/>
                  <a:cs typeface="Arial"/>
                  <a:sym typeface="Arial"/>
                </a:endParaRPr>
              </a:p>
            </p:txBody>
          </p:sp>
          <p:sp>
            <p:nvSpPr>
              <p:cNvPr id="147" name="Google Shape;147;g2bb380d5b50_0_5"/>
              <p:cNvSpPr/>
              <p:nvPr/>
            </p:nvSpPr>
            <p:spPr>
              <a:xfrm>
                <a:off x="-65131525" y="1914325"/>
                <a:ext cx="316650" cy="316625"/>
              </a:xfrm>
              <a:custGeom>
                <a:avLst/>
                <a:gdLst/>
                <a:ahLst/>
                <a:cxnLst/>
                <a:rect l="l" t="t" r="r" b="b"/>
                <a:pathLst>
                  <a:path w="12666" h="12665" extrusionOk="0">
                    <a:moveTo>
                      <a:pt x="6333" y="819"/>
                    </a:moveTo>
                    <a:cubicBezTo>
                      <a:pt x="9357" y="819"/>
                      <a:pt x="11846" y="3308"/>
                      <a:pt x="11846" y="6332"/>
                    </a:cubicBezTo>
                    <a:cubicBezTo>
                      <a:pt x="11846" y="9357"/>
                      <a:pt x="9357" y="11846"/>
                      <a:pt x="6333" y="11846"/>
                    </a:cubicBezTo>
                    <a:cubicBezTo>
                      <a:pt x="3308" y="11846"/>
                      <a:pt x="819" y="9357"/>
                      <a:pt x="819" y="6332"/>
                    </a:cubicBezTo>
                    <a:cubicBezTo>
                      <a:pt x="819" y="3308"/>
                      <a:pt x="3308" y="819"/>
                      <a:pt x="6333" y="819"/>
                    </a:cubicBezTo>
                    <a:close/>
                    <a:moveTo>
                      <a:pt x="6333" y="0"/>
                    </a:moveTo>
                    <a:cubicBezTo>
                      <a:pt x="2836" y="0"/>
                      <a:pt x="0" y="2835"/>
                      <a:pt x="0" y="6332"/>
                    </a:cubicBezTo>
                    <a:cubicBezTo>
                      <a:pt x="0" y="9830"/>
                      <a:pt x="2836" y="12665"/>
                      <a:pt x="6333" y="12665"/>
                    </a:cubicBezTo>
                    <a:cubicBezTo>
                      <a:pt x="9830" y="12665"/>
                      <a:pt x="12665" y="9830"/>
                      <a:pt x="12665" y="6332"/>
                    </a:cubicBezTo>
                    <a:cubicBezTo>
                      <a:pt x="12665" y="2835"/>
                      <a:pt x="9830" y="0"/>
                      <a:pt x="6333"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595959"/>
                  </a:solidFill>
                  <a:latin typeface="Arial"/>
                  <a:ea typeface="Arial"/>
                  <a:cs typeface="Arial"/>
                  <a:sym typeface="Arial"/>
                </a:endParaRPr>
              </a:p>
            </p:txBody>
          </p:sp>
        </p:grpSp>
        <p:grpSp>
          <p:nvGrpSpPr>
            <p:cNvPr id="148" name="Google Shape;148;g2bb380d5b50_0_5"/>
            <p:cNvGrpSpPr/>
            <p:nvPr/>
          </p:nvGrpSpPr>
          <p:grpSpPr>
            <a:xfrm>
              <a:off x="459013" y="986750"/>
              <a:ext cx="1586321" cy="879300"/>
              <a:chOff x="459013" y="986750"/>
              <a:chExt cx="1586321" cy="879300"/>
            </a:xfrm>
          </p:grpSpPr>
          <p:sp>
            <p:nvSpPr>
              <p:cNvPr id="130" name="Google Shape;130;g2bb380d5b50_0_5"/>
              <p:cNvSpPr/>
              <p:nvPr/>
            </p:nvSpPr>
            <p:spPr>
              <a:xfrm>
                <a:off x="459013" y="986750"/>
                <a:ext cx="1525200" cy="879300"/>
              </a:xfrm>
              <a:prstGeom prst="roundRect">
                <a:avLst>
                  <a:gd name="adj" fmla="val 11702"/>
                </a:avLst>
              </a:prstGeom>
              <a:solidFill>
                <a:srgbClr val="FEF2E8"/>
              </a:solidFill>
              <a:ln w="9525" cap="flat" cmpd="sng">
                <a:solidFill>
                  <a:srgbClr val="FFDABA"/>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595959"/>
                  </a:solidFill>
                  <a:latin typeface="Roboto"/>
                  <a:ea typeface="Roboto"/>
                  <a:cs typeface="Roboto"/>
                  <a:sym typeface="Roboto"/>
                </a:endParaRPr>
              </a:p>
            </p:txBody>
          </p:sp>
          <p:grpSp>
            <p:nvGrpSpPr>
              <p:cNvPr id="149" name="Google Shape;149;g2bb380d5b50_0_5"/>
              <p:cNvGrpSpPr/>
              <p:nvPr/>
            </p:nvGrpSpPr>
            <p:grpSpPr>
              <a:xfrm>
                <a:off x="520233" y="1055890"/>
                <a:ext cx="1525101" cy="754190"/>
                <a:chOff x="5725870" y="6083085"/>
                <a:chExt cx="1847711" cy="754190"/>
              </a:xfrm>
            </p:grpSpPr>
            <p:sp>
              <p:nvSpPr>
                <p:cNvPr id="150" name="Google Shape;150;g2bb380d5b50_0_5"/>
                <p:cNvSpPr txBox="1"/>
                <p:nvPr/>
              </p:nvSpPr>
              <p:spPr>
                <a:xfrm>
                  <a:off x="5725870" y="6083085"/>
                  <a:ext cx="1699500" cy="2727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595959"/>
                      </a:solidFill>
                      <a:latin typeface="Fira Sans Extra Condensed SemiBold"/>
                      <a:ea typeface="Fira Sans Extra Condensed SemiBold"/>
                      <a:cs typeface="Fira Sans Extra Condensed SemiBold"/>
                      <a:sym typeface="Fira Sans Extra Condensed SemiBold"/>
                    </a:rPr>
                    <a:t>RP 2</a:t>
                  </a:r>
                  <a:endParaRPr sz="1400" b="0" i="0" u="none" strike="noStrike" cap="none">
                    <a:solidFill>
                      <a:srgbClr val="595959"/>
                    </a:solidFill>
                    <a:latin typeface="Fira Sans Extra Condensed SemiBold"/>
                    <a:ea typeface="Fira Sans Extra Condensed SemiBold"/>
                    <a:cs typeface="Fira Sans Extra Condensed SemiBold"/>
                    <a:sym typeface="Fira Sans Extra Condensed SemiBold"/>
                  </a:endParaRPr>
                </a:p>
              </p:txBody>
            </p:sp>
            <p:sp>
              <p:nvSpPr>
                <p:cNvPr id="151" name="Google Shape;151;g2bb380d5b50_0_5"/>
                <p:cNvSpPr txBox="1"/>
                <p:nvPr/>
              </p:nvSpPr>
              <p:spPr>
                <a:xfrm>
                  <a:off x="5725881" y="6355775"/>
                  <a:ext cx="1847700" cy="4815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None/>
                  </a:pPr>
                  <a:r>
                    <a:rPr lang="en-US" sz="1200" b="0" i="0" u="none" strike="noStrike" cap="none">
                      <a:solidFill>
                        <a:srgbClr val="595959"/>
                      </a:solidFill>
                      <a:latin typeface="Arial"/>
                      <a:ea typeface="Arial"/>
                      <a:cs typeface="Arial"/>
                      <a:sym typeface="Arial"/>
                    </a:rPr>
                    <a:t>Small-scale and family farming in Africa</a:t>
                  </a:r>
                  <a:endParaRPr sz="1200" b="0" i="0" u="none" strike="noStrike" cap="none">
                    <a:solidFill>
                      <a:srgbClr val="595959"/>
                    </a:solidFill>
                    <a:latin typeface="Arial"/>
                    <a:ea typeface="Arial"/>
                    <a:cs typeface="Arial"/>
                    <a:sym typeface="Arial"/>
                  </a:endParaRPr>
                </a:p>
              </p:txBody>
            </p:sp>
          </p:grpSp>
        </p:grpSp>
        <p:grpSp>
          <p:nvGrpSpPr>
            <p:cNvPr id="152" name="Google Shape;152;g2bb380d5b50_0_5"/>
            <p:cNvGrpSpPr/>
            <p:nvPr/>
          </p:nvGrpSpPr>
          <p:grpSpPr>
            <a:xfrm>
              <a:off x="459013" y="1943600"/>
              <a:ext cx="1699608" cy="879300"/>
              <a:chOff x="459013" y="1943600"/>
              <a:chExt cx="1699608" cy="879300"/>
            </a:xfrm>
          </p:grpSpPr>
          <p:sp>
            <p:nvSpPr>
              <p:cNvPr id="138" name="Google Shape;138;g2bb380d5b50_0_5"/>
              <p:cNvSpPr/>
              <p:nvPr/>
            </p:nvSpPr>
            <p:spPr>
              <a:xfrm>
                <a:off x="459013" y="1943600"/>
                <a:ext cx="1525200" cy="879300"/>
              </a:xfrm>
              <a:prstGeom prst="roundRect">
                <a:avLst>
                  <a:gd name="adj" fmla="val 11702"/>
                </a:avLst>
              </a:prstGeom>
              <a:solidFill>
                <a:srgbClr val="FEF2E8"/>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595959"/>
                  </a:solidFill>
                  <a:latin typeface="Roboto"/>
                  <a:ea typeface="Roboto"/>
                  <a:cs typeface="Roboto"/>
                  <a:sym typeface="Roboto"/>
                </a:endParaRPr>
              </a:p>
            </p:txBody>
          </p:sp>
          <p:grpSp>
            <p:nvGrpSpPr>
              <p:cNvPr id="153" name="Google Shape;153;g2bb380d5b50_0_5"/>
              <p:cNvGrpSpPr/>
              <p:nvPr/>
            </p:nvGrpSpPr>
            <p:grpSpPr>
              <a:xfrm>
                <a:off x="515158" y="2022503"/>
                <a:ext cx="1643463" cy="763190"/>
                <a:chOff x="5725870" y="6083085"/>
                <a:chExt cx="1991111" cy="763190"/>
              </a:xfrm>
            </p:grpSpPr>
            <p:sp>
              <p:nvSpPr>
                <p:cNvPr id="154" name="Google Shape;154;g2bb380d5b50_0_5"/>
                <p:cNvSpPr txBox="1"/>
                <p:nvPr/>
              </p:nvSpPr>
              <p:spPr>
                <a:xfrm>
                  <a:off x="5725870" y="6083085"/>
                  <a:ext cx="1699500" cy="2727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595959"/>
                      </a:solidFill>
                      <a:latin typeface="Fira Sans Extra Condensed SemiBold"/>
                      <a:ea typeface="Fira Sans Extra Condensed SemiBold"/>
                      <a:cs typeface="Fira Sans Extra Condensed SemiBold"/>
                      <a:sym typeface="Fira Sans Extra Condensed SemiBold"/>
                    </a:rPr>
                    <a:t>RP 3</a:t>
                  </a:r>
                  <a:endParaRPr sz="1400" b="0" i="0" u="none" strike="noStrike" cap="none">
                    <a:solidFill>
                      <a:srgbClr val="595959"/>
                    </a:solidFill>
                    <a:latin typeface="Fira Sans Extra Condensed SemiBold"/>
                    <a:ea typeface="Fira Sans Extra Condensed SemiBold"/>
                    <a:cs typeface="Fira Sans Extra Condensed SemiBold"/>
                    <a:sym typeface="Fira Sans Extra Condensed SemiBold"/>
                  </a:endParaRPr>
                </a:p>
              </p:txBody>
            </p:sp>
            <p:sp>
              <p:nvSpPr>
                <p:cNvPr id="155" name="Google Shape;155;g2bb380d5b50_0_5"/>
                <p:cNvSpPr txBox="1"/>
                <p:nvPr/>
              </p:nvSpPr>
              <p:spPr>
                <a:xfrm>
                  <a:off x="5725881" y="6355775"/>
                  <a:ext cx="1991100" cy="4905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None/>
                  </a:pPr>
                  <a:r>
                    <a:rPr lang="en-US" sz="1200" b="0" i="0" u="none" strike="noStrike" cap="none">
                      <a:solidFill>
                        <a:srgbClr val="595959"/>
                      </a:solidFill>
                      <a:latin typeface="Arial"/>
                      <a:ea typeface="Arial"/>
                      <a:cs typeface="Arial"/>
                      <a:sym typeface="Arial"/>
                    </a:rPr>
                    <a:t>Diverse tenure rights (rangelands initiative)</a:t>
                  </a:r>
                  <a:endParaRPr sz="1200" b="0" i="0" u="none" strike="noStrike" cap="none">
                    <a:solidFill>
                      <a:srgbClr val="595959"/>
                    </a:solidFill>
                    <a:latin typeface="Arial"/>
                    <a:ea typeface="Arial"/>
                    <a:cs typeface="Arial"/>
                    <a:sym typeface="Arial"/>
                  </a:endParaRPr>
                </a:p>
              </p:txBody>
            </p:sp>
          </p:grpSp>
        </p:grpSp>
        <p:grpSp>
          <p:nvGrpSpPr>
            <p:cNvPr id="156" name="Google Shape;156;g2bb380d5b50_0_5"/>
            <p:cNvGrpSpPr/>
            <p:nvPr/>
          </p:nvGrpSpPr>
          <p:grpSpPr>
            <a:xfrm>
              <a:off x="459013" y="2900450"/>
              <a:ext cx="1525200" cy="879300"/>
              <a:chOff x="459013" y="2900450"/>
              <a:chExt cx="1525200" cy="879300"/>
            </a:xfrm>
          </p:grpSpPr>
          <p:sp>
            <p:nvSpPr>
              <p:cNvPr id="136" name="Google Shape;136;g2bb380d5b50_0_5"/>
              <p:cNvSpPr/>
              <p:nvPr/>
            </p:nvSpPr>
            <p:spPr>
              <a:xfrm>
                <a:off x="459013" y="2900450"/>
                <a:ext cx="1525200" cy="879300"/>
              </a:xfrm>
              <a:prstGeom prst="roundRect">
                <a:avLst>
                  <a:gd name="adj" fmla="val 11702"/>
                </a:avLst>
              </a:prstGeom>
              <a:solidFill>
                <a:srgbClr val="FEF2E8"/>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595959"/>
                  </a:solidFill>
                  <a:latin typeface="Roboto"/>
                  <a:ea typeface="Roboto"/>
                  <a:cs typeface="Roboto"/>
                  <a:sym typeface="Roboto"/>
                </a:endParaRPr>
              </a:p>
            </p:txBody>
          </p:sp>
          <p:grpSp>
            <p:nvGrpSpPr>
              <p:cNvPr id="157" name="Google Shape;157;g2bb380d5b50_0_5"/>
              <p:cNvGrpSpPr/>
              <p:nvPr/>
            </p:nvGrpSpPr>
            <p:grpSpPr>
              <a:xfrm>
                <a:off x="515158" y="2979353"/>
                <a:ext cx="1402776" cy="721490"/>
                <a:chOff x="5725870" y="6083085"/>
                <a:chExt cx="1699511" cy="721490"/>
              </a:xfrm>
            </p:grpSpPr>
            <p:sp>
              <p:nvSpPr>
                <p:cNvPr id="158" name="Google Shape;158;g2bb380d5b50_0_5"/>
                <p:cNvSpPr txBox="1"/>
                <p:nvPr/>
              </p:nvSpPr>
              <p:spPr>
                <a:xfrm>
                  <a:off x="5725870" y="6083085"/>
                  <a:ext cx="1699500" cy="2727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595959"/>
                      </a:solidFill>
                      <a:latin typeface="Fira Sans Extra Condensed SemiBold"/>
                      <a:ea typeface="Fira Sans Extra Condensed SemiBold"/>
                      <a:cs typeface="Fira Sans Extra Condensed SemiBold"/>
                      <a:sym typeface="Fira Sans Extra Condensed SemiBold"/>
                    </a:rPr>
                    <a:t>RP 4</a:t>
                  </a:r>
                  <a:endParaRPr sz="1400" b="0" i="0" u="none" strike="noStrike" cap="none">
                    <a:solidFill>
                      <a:srgbClr val="595959"/>
                    </a:solidFill>
                    <a:latin typeface="Fira Sans Extra Condensed SemiBold"/>
                    <a:ea typeface="Fira Sans Extra Condensed SemiBold"/>
                    <a:cs typeface="Fira Sans Extra Condensed SemiBold"/>
                    <a:sym typeface="Fira Sans Extra Condensed SemiBold"/>
                  </a:endParaRPr>
                </a:p>
              </p:txBody>
            </p:sp>
            <p:sp>
              <p:nvSpPr>
                <p:cNvPr id="159" name="Google Shape;159;g2bb380d5b50_0_5"/>
                <p:cNvSpPr txBox="1"/>
                <p:nvPr/>
              </p:nvSpPr>
              <p:spPr>
                <a:xfrm>
                  <a:off x="5725881" y="6355775"/>
                  <a:ext cx="1699500" cy="4488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None/>
                  </a:pPr>
                  <a:r>
                    <a:rPr lang="en-US" sz="1200" b="0" i="0" u="none" strike="noStrike" cap="none">
                      <a:solidFill>
                        <a:srgbClr val="595959"/>
                      </a:solidFill>
                      <a:latin typeface="Arial"/>
                      <a:ea typeface="Arial"/>
                      <a:cs typeface="Arial"/>
                      <a:sym typeface="Arial"/>
                    </a:rPr>
                    <a:t>Equal women for land rights</a:t>
                  </a:r>
                  <a:endParaRPr sz="1900"/>
                </a:p>
              </p:txBody>
            </p:sp>
          </p:grpSp>
        </p:grpSp>
        <p:grpSp>
          <p:nvGrpSpPr>
            <p:cNvPr id="160" name="Google Shape;160;g2bb380d5b50_0_5"/>
            <p:cNvGrpSpPr/>
            <p:nvPr/>
          </p:nvGrpSpPr>
          <p:grpSpPr>
            <a:xfrm>
              <a:off x="457744" y="3857300"/>
              <a:ext cx="1650140" cy="879300"/>
              <a:chOff x="457744" y="3857300"/>
              <a:chExt cx="1650140" cy="879300"/>
            </a:xfrm>
          </p:grpSpPr>
          <p:sp>
            <p:nvSpPr>
              <p:cNvPr id="134" name="Google Shape;134;g2bb380d5b50_0_5"/>
              <p:cNvSpPr/>
              <p:nvPr/>
            </p:nvSpPr>
            <p:spPr>
              <a:xfrm>
                <a:off x="459013" y="3857300"/>
                <a:ext cx="1525200" cy="879300"/>
              </a:xfrm>
              <a:prstGeom prst="roundRect">
                <a:avLst>
                  <a:gd name="adj" fmla="val 11702"/>
                </a:avLst>
              </a:prstGeom>
              <a:solidFill>
                <a:srgbClr val="FEF2E8"/>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595959"/>
                  </a:solidFill>
                  <a:latin typeface="Roboto"/>
                  <a:ea typeface="Roboto"/>
                  <a:cs typeface="Roboto"/>
                  <a:sym typeface="Roboto"/>
                </a:endParaRPr>
              </a:p>
            </p:txBody>
          </p:sp>
          <p:grpSp>
            <p:nvGrpSpPr>
              <p:cNvPr id="161" name="Google Shape;161;g2bb380d5b50_0_5"/>
              <p:cNvGrpSpPr/>
              <p:nvPr/>
            </p:nvGrpSpPr>
            <p:grpSpPr>
              <a:xfrm>
                <a:off x="457744" y="3936203"/>
                <a:ext cx="1650140" cy="721492"/>
                <a:chOff x="5656312" y="6083085"/>
                <a:chExt cx="1999200" cy="721492"/>
              </a:xfrm>
            </p:grpSpPr>
            <p:sp>
              <p:nvSpPr>
                <p:cNvPr id="162" name="Google Shape;162;g2bb380d5b50_0_5"/>
                <p:cNvSpPr txBox="1"/>
                <p:nvPr/>
              </p:nvSpPr>
              <p:spPr>
                <a:xfrm>
                  <a:off x="5725870" y="6083085"/>
                  <a:ext cx="1699500" cy="2727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595959"/>
                      </a:solidFill>
                      <a:latin typeface="Fira Sans Extra Condensed SemiBold"/>
                      <a:ea typeface="Fira Sans Extra Condensed SemiBold"/>
                      <a:cs typeface="Fira Sans Extra Condensed SemiBold"/>
                      <a:sym typeface="Fira Sans Extra Condensed SemiBold"/>
                    </a:rPr>
                    <a:t>RP 5</a:t>
                  </a:r>
                  <a:endParaRPr sz="1400" b="0" i="0" u="none" strike="noStrike" cap="none">
                    <a:solidFill>
                      <a:srgbClr val="595959"/>
                    </a:solidFill>
                    <a:latin typeface="Fira Sans Extra Condensed SemiBold"/>
                    <a:ea typeface="Fira Sans Extra Condensed SemiBold"/>
                    <a:cs typeface="Fira Sans Extra Condensed SemiBold"/>
                    <a:sym typeface="Fira Sans Extra Condensed SemiBold"/>
                  </a:endParaRPr>
                </a:p>
              </p:txBody>
            </p:sp>
            <p:sp>
              <p:nvSpPr>
                <p:cNvPr id="163" name="Google Shape;163;g2bb380d5b50_0_5"/>
                <p:cNvSpPr txBox="1"/>
                <p:nvPr/>
              </p:nvSpPr>
              <p:spPr>
                <a:xfrm>
                  <a:off x="5656312" y="6355777"/>
                  <a:ext cx="1999200" cy="4488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None/>
                  </a:pPr>
                  <a:r>
                    <a:rPr lang="en-US" sz="1200" b="0" i="0" u="none" strike="noStrike" cap="none">
                      <a:solidFill>
                        <a:srgbClr val="595959"/>
                      </a:solidFill>
                      <a:latin typeface="Arial"/>
                      <a:ea typeface="Arial"/>
                      <a:cs typeface="Arial"/>
                      <a:sym typeface="Arial"/>
                    </a:rPr>
                    <a:t>Secure territorial rights for indigenous peoples</a:t>
                  </a:r>
                  <a:endParaRPr sz="1200" b="0" i="0" u="none" strike="noStrike" cap="none">
                    <a:solidFill>
                      <a:srgbClr val="595959"/>
                    </a:solidFill>
                    <a:latin typeface="Arial"/>
                    <a:ea typeface="Arial"/>
                    <a:cs typeface="Arial"/>
                    <a:sym typeface="Arial"/>
                  </a:endParaRPr>
                </a:p>
              </p:txBody>
            </p:sp>
          </p:grpSp>
        </p:grpSp>
        <p:grpSp>
          <p:nvGrpSpPr>
            <p:cNvPr id="164" name="Google Shape;164;g2bb380d5b50_0_5"/>
            <p:cNvGrpSpPr/>
            <p:nvPr/>
          </p:nvGrpSpPr>
          <p:grpSpPr>
            <a:xfrm>
              <a:off x="7159788" y="981163"/>
              <a:ext cx="1525200" cy="879300"/>
              <a:chOff x="7159788" y="981163"/>
              <a:chExt cx="1525200" cy="879300"/>
            </a:xfrm>
          </p:grpSpPr>
          <p:sp>
            <p:nvSpPr>
              <p:cNvPr id="132" name="Google Shape;132;g2bb380d5b50_0_5"/>
              <p:cNvSpPr/>
              <p:nvPr/>
            </p:nvSpPr>
            <p:spPr>
              <a:xfrm>
                <a:off x="7159788" y="981163"/>
                <a:ext cx="1525200" cy="879300"/>
              </a:xfrm>
              <a:prstGeom prst="roundRect">
                <a:avLst>
                  <a:gd name="adj" fmla="val 11702"/>
                </a:avLst>
              </a:prstGeom>
              <a:solidFill>
                <a:srgbClr val="FEF2E8"/>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595959"/>
                  </a:solidFill>
                  <a:latin typeface="Roboto"/>
                  <a:ea typeface="Roboto"/>
                  <a:cs typeface="Roboto"/>
                  <a:sym typeface="Roboto"/>
                </a:endParaRPr>
              </a:p>
            </p:txBody>
          </p:sp>
          <p:grpSp>
            <p:nvGrpSpPr>
              <p:cNvPr id="165" name="Google Shape;165;g2bb380d5b50_0_5"/>
              <p:cNvGrpSpPr/>
              <p:nvPr/>
            </p:nvGrpSpPr>
            <p:grpSpPr>
              <a:xfrm>
                <a:off x="7223533" y="1055890"/>
                <a:ext cx="1402776" cy="721490"/>
                <a:chOff x="5725870" y="6083085"/>
                <a:chExt cx="1699511" cy="721490"/>
              </a:xfrm>
            </p:grpSpPr>
            <p:sp>
              <p:nvSpPr>
                <p:cNvPr id="166" name="Google Shape;166;g2bb380d5b50_0_5"/>
                <p:cNvSpPr txBox="1"/>
                <p:nvPr/>
              </p:nvSpPr>
              <p:spPr>
                <a:xfrm>
                  <a:off x="5725870" y="6083085"/>
                  <a:ext cx="1699500" cy="2727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rgbClr val="595959"/>
                      </a:solidFill>
                      <a:latin typeface="Fira Sans Extra Condensed SemiBold"/>
                      <a:ea typeface="Fira Sans Extra Condensed SemiBold"/>
                      <a:cs typeface="Fira Sans Extra Condensed SemiBold"/>
                      <a:sym typeface="Fira Sans Extra Condensed SemiBold"/>
                    </a:rPr>
                    <a:t>RP 6</a:t>
                  </a:r>
                  <a:endParaRPr sz="1400" b="0" i="0" u="none" strike="noStrike" cap="none">
                    <a:solidFill>
                      <a:srgbClr val="595959"/>
                    </a:solidFill>
                    <a:latin typeface="Fira Sans Extra Condensed SemiBold"/>
                    <a:ea typeface="Fira Sans Extra Condensed SemiBold"/>
                    <a:cs typeface="Fira Sans Extra Condensed SemiBold"/>
                    <a:sym typeface="Fira Sans Extra Condensed SemiBold"/>
                  </a:endParaRPr>
                </a:p>
              </p:txBody>
            </p:sp>
            <p:sp>
              <p:nvSpPr>
                <p:cNvPr id="167" name="Google Shape;167;g2bb380d5b50_0_5"/>
                <p:cNvSpPr txBox="1"/>
                <p:nvPr/>
              </p:nvSpPr>
              <p:spPr>
                <a:xfrm>
                  <a:off x="5725881" y="6355775"/>
                  <a:ext cx="1699500" cy="4488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None/>
                  </a:pPr>
                  <a:r>
                    <a:rPr lang="en-US" sz="1200" b="0" i="0" u="none" strike="noStrike" cap="none">
                      <a:solidFill>
                        <a:srgbClr val="595959"/>
                      </a:solidFill>
                      <a:latin typeface="Arial"/>
                      <a:ea typeface="Arial"/>
                      <a:cs typeface="Arial"/>
                      <a:sym typeface="Arial"/>
                    </a:rPr>
                    <a:t>Locally-managed ecosystems</a:t>
                  </a:r>
                  <a:endParaRPr sz="1900"/>
                </a:p>
              </p:txBody>
            </p:sp>
          </p:grpSp>
        </p:grpSp>
        <p:grpSp>
          <p:nvGrpSpPr>
            <p:cNvPr id="168" name="Google Shape;168;g2bb380d5b50_0_5"/>
            <p:cNvGrpSpPr/>
            <p:nvPr/>
          </p:nvGrpSpPr>
          <p:grpSpPr>
            <a:xfrm>
              <a:off x="7159788" y="1938013"/>
              <a:ext cx="1525200" cy="879300"/>
              <a:chOff x="7159788" y="1938013"/>
              <a:chExt cx="1525200" cy="879300"/>
            </a:xfrm>
          </p:grpSpPr>
          <p:sp>
            <p:nvSpPr>
              <p:cNvPr id="140" name="Google Shape;140;g2bb380d5b50_0_5"/>
              <p:cNvSpPr/>
              <p:nvPr/>
            </p:nvSpPr>
            <p:spPr>
              <a:xfrm>
                <a:off x="7159788" y="1938013"/>
                <a:ext cx="1525200" cy="879300"/>
              </a:xfrm>
              <a:prstGeom prst="roundRect">
                <a:avLst>
                  <a:gd name="adj" fmla="val 11702"/>
                </a:avLst>
              </a:prstGeom>
              <a:solidFill>
                <a:srgbClr val="FEF2E8"/>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595959"/>
                  </a:solidFill>
                  <a:latin typeface="Roboto"/>
                  <a:ea typeface="Roboto"/>
                  <a:cs typeface="Roboto"/>
                  <a:sym typeface="Roboto"/>
                </a:endParaRPr>
              </a:p>
            </p:txBody>
          </p:sp>
          <p:grpSp>
            <p:nvGrpSpPr>
              <p:cNvPr id="169" name="Google Shape;169;g2bb380d5b50_0_5"/>
              <p:cNvGrpSpPr/>
              <p:nvPr/>
            </p:nvGrpSpPr>
            <p:grpSpPr>
              <a:xfrm>
                <a:off x="7218458" y="2022503"/>
                <a:ext cx="1402776" cy="721490"/>
                <a:chOff x="5725870" y="6083085"/>
                <a:chExt cx="1699511" cy="721490"/>
              </a:xfrm>
            </p:grpSpPr>
            <p:sp>
              <p:nvSpPr>
                <p:cNvPr id="170" name="Google Shape;170;g2bb380d5b50_0_5"/>
                <p:cNvSpPr txBox="1"/>
                <p:nvPr/>
              </p:nvSpPr>
              <p:spPr>
                <a:xfrm>
                  <a:off x="5725870" y="6083085"/>
                  <a:ext cx="1699500" cy="2727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rgbClr val="595959"/>
                      </a:solidFill>
                      <a:latin typeface="Fira Sans Extra Condensed SemiBold"/>
                      <a:ea typeface="Fira Sans Extra Condensed SemiBold"/>
                      <a:cs typeface="Fira Sans Extra Condensed SemiBold"/>
                      <a:sym typeface="Fira Sans Extra Condensed SemiBold"/>
                    </a:rPr>
                    <a:t>RP 7</a:t>
                  </a:r>
                  <a:endParaRPr sz="1400" b="0" i="0" u="none" strike="noStrike" cap="none">
                    <a:solidFill>
                      <a:srgbClr val="595959"/>
                    </a:solidFill>
                    <a:latin typeface="Fira Sans Extra Condensed SemiBold"/>
                    <a:ea typeface="Fira Sans Extra Condensed SemiBold"/>
                    <a:cs typeface="Fira Sans Extra Condensed SemiBold"/>
                    <a:sym typeface="Fira Sans Extra Condensed SemiBold"/>
                  </a:endParaRPr>
                </a:p>
              </p:txBody>
            </p:sp>
            <p:sp>
              <p:nvSpPr>
                <p:cNvPr id="171" name="Google Shape;171;g2bb380d5b50_0_5"/>
                <p:cNvSpPr txBox="1"/>
                <p:nvPr/>
              </p:nvSpPr>
              <p:spPr>
                <a:xfrm>
                  <a:off x="5725881" y="6355775"/>
                  <a:ext cx="1699500" cy="4488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None/>
                  </a:pPr>
                  <a:r>
                    <a:rPr lang="en-US" sz="1200" b="0" i="0" u="none" strike="noStrike" cap="none">
                      <a:solidFill>
                        <a:srgbClr val="595959"/>
                      </a:solidFill>
                      <a:latin typeface="Arial"/>
                      <a:ea typeface="Arial"/>
                      <a:cs typeface="Arial"/>
                      <a:sym typeface="Arial"/>
                    </a:rPr>
                    <a:t>Inclusive decision-making</a:t>
                  </a:r>
                  <a:endParaRPr sz="1900"/>
                </a:p>
              </p:txBody>
            </p:sp>
          </p:grpSp>
        </p:grpSp>
        <p:grpSp>
          <p:nvGrpSpPr>
            <p:cNvPr id="172" name="Google Shape;172;g2bb380d5b50_0_5"/>
            <p:cNvGrpSpPr/>
            <p:nvPr/>
          </p:nvGrpSpPr>
          <p:grpSpPr>
            <a:xfrm>
              <a:off x="7159788" y="2894863"/>
              <a:ext cx="1525200" cy="879300"/>
              <a:chOff x="7159788" y="2894863"/>
              <a:chExt cx="1525200" cy="879300"/>
            </a:xfrm>
          </p:grpSpPr>
          <p:sp>
            <p:nvSpPr>
              <p:cNvPr id="142" name="Google Shape;142;g2bb380d5b50_0_5"/>
              <p:cNvSpPr/>
              <p:nvPr/>
            </p:nvSpPr>
            <p:spPr>
              <a:xfrm>
                <a:off x="7159788" y="2894863"/>
                <a:ext cx="1525200" cy="879300"/>
              </a:xfrm>
              <a:prstGeom prst="roundRect">
                <a:avLst>
                  <a:gd name="adj" fmla="val 11702"/>
                </a:avLst>
              </a:prstGeom>
              <a:solidFill>
                <a:srgbClr val="FEF2E8"/>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595959"/>
                  </a:solidFill>
                  <a:latin typeface="Roboto"/>
                  <a:ea typeface="Roboto"/>
                  <a:cs typeface="Roboto"/>
                  <a:sym typeface="Roboto"/>
                </a:endParaRPr>
              </a:p>
            </p:txBody>
          </p:sp>
          <p:grpSp>
            <p:nvGrpSpPr>
              <p:cNvPr id="173" name="Google Shape;173;g2bb380d5b50_0_5"/>
              <p:cNvGrpSpPr/>
              <p:nvPr/>
            </p:nvGrpSpPr>
            <p:grpSpPr>
              <a:xfrm>
                <a:off x="7218458" y="2979353"/>
                <a:ext cx="1402776" cy="721490"/>
                <a:chOff x="5725870" y="6083085"/>
                <a:chExt cx="1699511" cy="721490"/>
              </a:xfrm>
            </p:grpSpPr>
            <p:sp>
              <p:nvSpPr>
                <p:cNvPr id="174" name="Google Shape;174;g2bb380d5b50_0_5"/>
                <p:cNvSpPr txBox="1"/>
                <p:nvPr/>
              </p:nvSpPr>
              <p:spPr>
                <a:xfrm>
                  <a:off x="5725870" y="6083085"/>
                  <a:ext cx="1699500" cy="2727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rgbClr val="595959"/>
                      </a:solidFill>
                      <a:latin typeface="Fira Sans Extra Condensed SemiBold"/>
                      <a:ea typeface="Fira Sans Extra Condensed SemiBold"/>
                      <a:cs typeface="Fira Sans Extra Condensed SemiBold"/>
                      <a:sym typeface="Fira Sans Extra Condensed SemiBold"/>
                    </a:rPr>
                    <a:t>RP 10</a:t>
                  </a:r>
                  <a:endParaRPr sz="1400" b="0" i="0" u="none" strike="noStrike" cap="none">
                    <a:solidFill>
                      <a:srgbClr val="595959"/>
                    </a:solidFill>
                    <a:latin typeface="Fira Sans Extra Condensed SemiBold"/>
                    <a:ea typeface="Fira Sans Extra Condensed SemiBold"/>
                    <a:cs typeface="Fira Sans Extra Condensed SemiBold"/>
                    <a:sym typeface="Fira Sans Extra Condensed SemiBold"/>
                  </a:endParaRPr>
                </a:p>
              </p:txBody>
            </p:sp>
            <p:sp>
              <p:nvSpPr>
                <p:cNvPr id="175" name="Google Shape;175;g2bb380d5b50_0_5"/>
                <p:cNvSpPr txBox="1"/>
                <p:nvPr/>
              </p:nvSpPr>
              <p:spPr>
                <a:xfrm>
                  <a:off x="5725881" y="6355775"/>
                  <a:ext cx="1699500" cy="4488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None/>
                  </a:pPr>
                  <a:r>
                    <a:rPr lang="en-US" sz="1200" b="0" i="0" u="none" strike="noStrike" cap="none">
                      <a:solidFill>
                        <a:srgbClr val="595959"/>
                      </a:solidFill>
                      <a:latin typeface="Arial"/>
                      <a:ea typeface="Arial"/>
                      <a:cs typeface="Arial"/>
                      <a:sym typeface="Arial"/>
                    </a:rPr>
                    <a:t>Protect land rights defenders / </a:t>
                  </a:r>
                  <a:r>
                    <a:rPr lang="en-US" sz="1200">
                      <a:solidFill>
                        <a:srgbClr val="595959"/>
                      </a:solidFill>
                    </a:rPr>
                    <a:t>Land grabbing</a:t>
                  </a:r>
                  <a:endParaRPr sz="1200" b="0" i="0" u="none" strike="noStrike" cap="none">
                    <a:solidFill>
                      <a:srgbClr val="595959"/>
                    </a:solidFill>
                    <a:latin typeface="Arial"/>
                    <a:ea typeface="Arial"/>
                    <a:cs typeface="Arial"/>
                    <a:sym typeface="Arial"/>
                  </a:endParaRPr>
                </a:p>
              </p:txBody>
            </p:sp>
          </p:grpSp>
        </p:grpSp>
        <p:grpSp>
          <p:nvGrpSpPr>
            <p:cNvPr id="176" name="Google Shape;176;g2bb380d5b50_0_5"/>
            <p:cNvGrpSpPr/>
            <p:nvPr/>
          </p:nvGrpSpPr>
          <p:grpSpPr>
            <a:xfrm>
              <a:off x="7159788" y="3851713"/>
              <a:ext cx="1525200" cy="879300"/>
              <a:chOff x="7159788" y="3851713"/>
              <a:chExt cx="1525200" cy="879300"/>
            </a:xfrm>
          </p:grpSpPr>
          <p:sp>
            <p:nvSpPr>
              <p:cNvPr id="144" name="Google Shape;144;g2bb380d5b50_0_5"/>
              <p:cNvSpPr/>
              <p:nvPr/>
            </p:nvSpPr>
            <p:spPr>
              <a:xfrm>
                <a:off x="7159788" y="3851713"/>
                <a:ext cx="1525200" cy="879300"/>
              </a:xfrm>
              <a:prstGeom prst="roundRect">
                <a:avLst>
                  <a:gd name="adj" fmla="val 11702"/>
                </a:avLst>
              </a:prstGeom>
              <a:solidFill>
                <a:srgbClr val="FEF2E8"/>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595959"/>
                  </a:solidFill>
                  <a:latin typeface="Roboto"/>
                  <a:ea typeface="Roboto"/>
                  <a:cs typeface="Roboto"/>
                  <a:sym typeface="Roboto"/>
                </a:endParaRPr>
              </a:p>
            </p:txBody>
          </p:sp>
          <p:grpSp>
            <p:nvGrpSpPr>
              <p:cNvPr id="177" name="Google Shape;177;g2bb380d5b50_0_5"/>
              <p:cNvGrpSpPr/>
              <p:nvPr/>
            </p:nvGrpSpPr>
            <p:grpSpPr>
              <a:xfrm>
                <a:off x="7218458" y="3936203"/>
                <a:ext cx="1402776" cy="721490"/>
                <a:chOff x="5725870" y="6083085"/>
                <a:chExt cx="1699511" cy="721490"/>
              </a:xfrm>
            </p:grpSpPr>
            <p:sp>
              <p:nvSpPr>
                <p:cNvPr id="178" name="Google Shape;178;g2bb380d5b50_0_5"/>
                <p:cNvSpPr txBox="1"/>
                <p:nvPr/>
              </p:nvSpPr>
              <p:spPr>
                <a:xfrm>
                  <a:off x="5725870" y="6083085"/>
                  <a:ext cx="1699500" cy="2727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a:solidFill>
                        <a:srgbClr val="595959"/>
                      </a:solidFill>
                      <a:latin typeface="Fira Sans Extra Condensed SemiBold"/>
                      <a:ea typeface="Fira Sans Extra Condensed SemiBold"/>
                      <a:cs typeface="Fira Sans Extra Condensed SemiBold"/>
                      <a:sym typeface="Fira Sans Extra Condensed SemiBold"/>
                    </a:rPr>
                    <a:t>Youth &amp; Land </a:t>
                  </a:r>
                  <a:endParaRPr sz="1400" b="0" i="0" u="none" strike="noStrike" cap="none">
                    <a:solidFill>
                      <a:srgbClr val="595959"/>
                    </a:solidFill>
                    <a:latin typeface="Fira Sans Extra Condensed SemiBold"/>
                    <a:ea typeface="Fira Sans Extra Condensed SemiBold"/>
                    <a:cs typeface="Fira Sans Extra Condensed SemiBold"/>
                    <a:sym typeface="Fira Sans Extra Condensed SemiBold"/>
                  </a:endParaRPr>
                </a:p>
              </p:txBody>
            </p:sp>
            <p:sp>
              <p:nvSpPr>
                <p:cNvPr id="179" name="Google Shape;179;g2bb380d5b50_0_5"/>
                <p:cNvSpPr txBox="1"/>
                <p:nvPr/>
              </p:nvSpPr>
              <p:spPr>
                <a:xfrm>
                  <a:off x="5725881" y="6355775"/>
                  <a:ext cx="1699500" cy="448800"/>
                </a:xfrm>
                <a:prstGeom prst="rect">
                  <a:avLst/>
                </a:prstGeom>
                <a:solidFill>
                  <a:srgbClr val="FEF2E8"/>
                </a:solid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a:solidFill>
                        <a:srgbClr val="595959"/>
                      </a:solidFill>
                      <a:latin typeface="Roboto"/>
                      <a:ea typeface="Roboto"/>
                      <a:cs typeface="Roboto"/>
                      <a:sym typeface="Roboto"/>
                    </a:rPr>
                    <a:t>Fellowship /internship scheme</a:t>
                  </a:r>
                  <a:endParaRPr sz="1200" b="0" i="0" u="none" strike="noStrike" cap="none">
                    <a:solidFill>
                      <a:srgbClr val="595959"/>
                    </a:solidFill>
                    <a:latin typeface="Roboto"/>
                    <a:ea typeface="Roboto"/>
                    <a:cs typeface="Roboto"/>
                    <a:sym typeface="Roboto"/>
                  </a:endParaRPr>
                </a:p>
              </p:txBody>
            </p:sp>
          </p:grpSp>
        </p:grpSp>
        <p:pic>
          <p:nvPicPr>
            <p:cNvPr id="180" name="Google Shape;180;g2bb380d5b50_0_5"/>
            <p:cNvPicPr preferRelativeResize="0"/>
            <p:nvPr/>
          </p:nvPicPr>
          <p:blipFill rotWithShape="1">
            <a:blip r:embed="rId3">
              <a:alphaModFix/>
            </a:blip>
            <a:srcRect/>
            <a:stretch/>
          </p:blipFill>
          <p:spPr>
            <a:xfrm>
              <a:off x="3284646" y="1558853"/>
              <a:ext cx="588000" cy="561600"/>
            </a:xfrm>
            <a:prstGeom prst="ellipse">
              <a:avLst/>
            </a:prstGeom>
            <a:noFill/>
            <a:ln>
              <a:noFill/>
            </a:ln>
          </p:spPr>
        </p:pic>
        <p:pic>
          <p:nvPicPr>
            <p:cNvPr id="181" name="Google Shape;181;g2bb380d5b50_0_5"/>
            <p:cNvPicPr preferRelativeResize="0"/>
            <p:nvPr/>
          </p:nvPicPr>
          <p:blipFill rotWithShape="1">
            <a:blip r:embed="rId4">
              <a:alphaModFix/>
            </a:blip>
            <a:srcRect/>
            <a:stretch/>
          </p:blipFill>
          <p:spPr>
            <a:xfrm>
              <a:off x="2841312" y="2560731"/>
              <a:ext cx="591600" cy="574800"/>
            </a:xfrm>
            <a:prstGeom prst="ellipse">
              <a:avLst/>
            </a:prstGeom>
            <a:noFill/>
            <a:ln>
              <a:noFill/>
            </a:ln>
          </p:spPr>
        </p:pic>
        <p:pic>
          <p:nvPicPr>
            <p:cNvPr id="182" name="Google Shape;182;g2bb380d5b50_0_5"/>
            <p:cNvPicPr preferRelativeResize="0"/>
            <p:nvPr/>
          </p:nvPicPr>
          <p:blipFill rotWithShape="1">
            <a:blip r:embed="rId5">
              <a:alphaModFix/>
            </a:blip>
            <a:srcRect/>
            <a:stretch/>
          </p:blipFill>
          <p:spPr>
            <a:xfrm>
              <a:off x="3245017" y="3620565"/>
              <a:ext cx="607200" cy="548400"/>
            </a:xfrm>
            <a:prstGeom prst="ellipse">
              <a:avLst/>
            </a:prstGeom>
            <a:noFill/>
            <a:ln>
              <a:noFill/>
            </a:ln>
          </p:spPr>
        </p:pic>
        <p:pic>
          <p:nvPicPr>
            <p:cNvPr id="183" name="Google Shape;183;g2bb380d5b50_0_5"/>
            <p:cNvPicPr preferRelativeResize="0"/>
            <p:nvPr/>
          </p:nvPicPr>
          <p:blipFill rotWithShape="1">
            <a:blip r:embed="rId6">
              <a:alphaModFix/>
            </a:blip>
            <a:srcRect/>
            <a:stretch/>
          </p:blipFill>
          <p:spPr>
            <a:xfrm>
              <a:off x="4290160" y="4053806"/>
              <a:ext cx="586800" cy="559800"/>
            </a:xfrm>
            <a:prstGeom prst="ellipse">
              <a:avLst/>
            </a:prstGeom>
            <a:noFill/>
            <a:ln>
              <a:noFill/>
            </a:ln>
          </p:spPr>
        </p:pic>
        <p:pic>
          <p:nvPicPr>
            <p:cNvPr id="184" name="Google Shape;184;g2bb380d5b50_0_5"/>
            <p:cNvPicPr preferRelativeResize="0"/>
            <p:nvPr/>
          </p:nvPicPr>
          <p:blipFill rotWithShape="1">
            <a:blip r:embed="rId7">
              <a:alphaModFix/>
            </a:blip>
            <a:srcRect/>
            <a:stretch/>
          </p:blipFill>
          <p:spPr>
            <a:xfrm>
              <a:off x="4377394" y="1259047"/>
              <a:ext cx="472200" cy="450900"/>
            </a:xfrm>
            <a:prstGeom prst="ellipse">
              <a:avLst/>
            </a:prstGeom>
            <a:noFill/>
            <a:ln>
              <a:noFill/>
            </a:ln>
          </p:spPr>
        </p:pic>
        <p:pic>
          <p:nvPicPr>
            <p:cNvPr id="185" name="Google Shape;185;g2bb380d5b50_0_5"/>
            <p:cNvPicPr preferRelativeResize="0"/>
            <p:nvPr/>
          </p:nvPicPr>
          <p:blipFill rotWithShape="1">
            <a:blip r:embed="rId8">
              <a:alphaModFix/>
            </a:blip>
            <a:srcRect/>
            <a:stretch/>
          </p:blipFill>
          <p:spPr>
            <a:xfrm>
              <a:off x="5249115" y="1706712"/>
              <a:ext cx="574200" cy="482400"/>
            </a:xfrm>
            <a:prstGeom prst="ellipse">
              <a:avLst/>
            </a:prstGeom>
            <a:noFill/>
            <a:ln>
              <a:noFill/>
            </a:ln>
          </p:spPr>
        </p:pic>
        <p:pic>
          <p:nvPicPr>
            <p:cNvPr id="186" name="Google Shape;186;g2bb380d5b50_0_5"/>
            <p:cNvPicPr preferRelativeResize="0"/>
            <p:nvPr/>
          </p:nvPicPr>
          <p:blipFill rotWithShape="1">
            <a:blip r:embed="rId9">
              <a:alphaModFix/>
            </a:blip>
            <a:srcRect/>
            <a:stretch/>
          </p:blipFill>
          <p:spPr>
            <a:xfrm>
              <a:off x="5688310" y="2599963"/>
              <a:ext cx="520200" cy="498300"/>
            </a:xfrm>
            <a:prstGeom prst="ellipse">
              <a:avLst/>
            </a:prstGeom>
            <a:noFill/>
            <a:ln>
              <a:noFill/>
            </a:ln>
          </p:spPr>
        </p:pic>
      </p:grpSp>
      <p:grpSp>
        <p:nvGrpSpPr>
          <p:cNvPr id="187" name="Google Shape;187;g2bb380d5b50_0_5"/>
          <p:cNvGrpSpPr/>
          <p:nvPr/>
        </p:nvGrpSpPr>
        <p:grpSpPr>
          <a:xfrm>
            <a:off x="10419993" y="2357670"/>
            <a:ext cx="1315167" cy="1047143"/>
            <a:chOff x="7815190" y="1768297"/>
            <a:chExt cx="986400" cy="785377"/>
          </a:xfrm>
        </p:grpSpPr>
        <p:sp>
          <p:nvSpPr>
            <p:cNvPr id="188" name="Google Shape;188;g2bb380d5b50_0_5"/>
            <p:cNvSpPr/>
            <p:nvPr/>
          </p:nvSpPr>
          <p:spPr>
            <a:xfrm>
              <a:off x="7815190" y="1768297"/>
              <a:ext cx="986400" cy="478500"/>
            </a:xfrm>
            <a:prstGeom prst="roundRect">
              <a:avLst>
                <a:gd name="adj" fmla="val 11702"/>
              </a:avLst>
            </a:prstGeom>
            <a:solidFill>
              <a:schemeClr val="lt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189" name="Google Shape;189;g2bb380d5b50_0_5"/>
            <p:cNvSpPr txBox="1"/>
            <p:nvPr/>
          </p:nvSpPr>
          <p:spPr>
            <a:xfrm>
              <a:off x="7822953" y="1984528"/>
              <a:ext cx="949200" cy="1485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N</a:t>
              </a:r>
              <a:r>
                <a:rPr lang="en-US" sz="1300">
                  <a:solidFill>
                    <a:srgbClr val="3B3B3B"/>
                  </a:solidFill>
                  <a:latin typeface="Fira Sans Extra Condensed SemiBold"/>
                  <a:ea typeface="Fira Sans Extra Condensed SemiBold"/>
                  <a:cs typeface="Fira Sans Extra Condensed SemiBold"/>
                  <a:sym typeface="Fira Sans Extra Condensed SemiBold"/>
                </a:rPr>
                <a:t>L</a:t>
              </a: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C DRC</a:t>
              </a: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cxnSp>
          <p:nvCxnSpPr>
            <p:cNvPr id="190" name="Google Shape;190;g2bb380d5b50_0_5"/>
            <p:cNvCxnSpPr/>
            <p:nvPr/>
          </p:nvCxnSpPr>
          <p:spPr>
            <a:xfrm rot="10800000">
              <a:off x="8303589" y="2272874"/>
              <a:ext cx="0" cy="280800"/>
            </a:xfrm>
            <a:prstGeom prst="straightConnector1">
              <a:avLst/>
            </a:prstGeom>
            <a:noFill/>
            <a:ln w="19050" cap="flat" cmpd="sng">
              <a:solidFill>
                <a:srgbClr val="777777"/>
              </a:solidFill>
              <a:prstDash val="dash"/>
              <a:round/>
              <a:headEnd type="none" w="sm" len="sm"/>
              <a:tailEnd type="none" w="sm" len="sm"/>
            </a:ln>
          </p:spPr>
        </p:cxnSp>
      </p:grpSp>
      <p:sp>
        <p:nvSpPr>
          <p:cNvPr id="191" name="Google Shape;191;g2bb380d5b50_0_5"/>
          <p:cNvSpPr/>
          <p:nvPr/>
        </p:nvSpPr>
        <p:spPr>
          <a:xfrm>
            <a:off x="10167517" y="1931521"/>
            <a:ext cx="638100" cy="6381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3B3B3B"/>
                </a:solidFill>
                <a:latin typeface="Fira Sans Extra Condensed SemiBold"/>
                <a:ea typeface="Fira Sans Extra Condensed SemiBold"/>
                <a:cs typeface="Fira Sans Extra Condensed SemiBold"/>
                <a:sym typeface="Fira Sans Extra Condensed SemiBold"/>
              </a:rPr>
              <a:t>4</a:t>
            </a:r>
            <a:endParaRPr sz="12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grpSp>
        <p:nvGrpSpPr>
          <p:cNvPr id="192" name="Google Shape;192;g2bb380d5b50_0_5"/>
          <p:cNvGrpSpPr/>
          <p:nvPr/>
        </p:nvGrpSpPr>
        <p:grpSpPr>
          <a:xfrm>
            <a:off x="10512750" y="3489984"/>
            <a:ext cx="1315167" cy="1047143"/>
            <a:chOff x="7815190" y="1768297"/>
            <a:chExt cx="986400" cy="785377"/>
          </a:xfrm>
        </p:grpSpPr>
        <p:sp>
          <p:nvSpPr>
            <p:cNvPr id="193" name="Google Shape;193;g2bb380d5b50_0_5"/>
            <p:cNvSpPr/>
            <p:nvPr/>
          </p:nvSpPr>
          <p:spPr>
            <a:xfrm>
              <a:off x="7815190" y="1768297"/>
              <a:ext cx="986400" cy="478500"/>
            </a:xfrm>
            <a:prstGeom prst="roundRect">
              <a:avLst>
                <a:gd name="adj" fmla="val 11702"/>
              </a:avLst>
            </a:prstGeom>
            <a:solidFill>
              <a:srgbClr val="FFB56B"/>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194" name="Google Shape;194;g2bb380d5b50_0_5"/>
            <p:cNvSpPr txBox="1"/>
            <p:nvPr/>
          </p:nvSpPr>
          <p:spPr>
            <a:xfrm>
              <a:off x="7822953" y="1984528"/>
              <a:ext cx="949200" cy="1485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NLC KENYA</a:t>
              </a: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cxnSp>
          <p:nvCxnSpPr>
            <p:cNvPr id="195" name="Google Shape;195;g2bb380d5b50_0_5"/>
            <p:cNvCxnSpPr/>
            <p:nvPr/>
          </p:nvCxnSpPr>
          <p:spPr>
            <a:xfrm rot="10800000">
              <a:off x="8303589" y="2272874"/>
              <a:ext cx="0" cy="280800"/>
            </a:xfrm>
            <a:prstGeom prst="straightConnector1">
              <a:avLst/>
            </a:prstGeom>
            <a:noFill/>
            <a:ln w="19050" cap="flat" cmpd="sng">
              <a:solidFill>
                <a:srgbClr val="777777"/>
              </a:solidFill>
              <a:prstDash val="dash"/>
              <a:round/>
              <a:headEnd type="none" w="sm" len="sm"/>
              <a:tailEnd type="none" w="sm" len="sm"/>
            </a:ln>
          </p:spPr>
        </p:cxnSp>
      </p:grpSp>
      <p:grpSp>
        <p:nvGrpSpPr>
          <p:cNvPr id="196" name="Google Shape;196;g2bb380d5b50_0_5"/>
          <p:cNvGrpSpPr/>
          <p:nvPr/>
        </p:nvGrpSpPr>
        <p:grpSpPr>
          <a:xfrm>
            <a:off x="10512750" y="4536906"/>
            <a:ext cx="1315167" cy="1836681"/>
            <a:chOff x="7815190" y="1768297"/>
            <a:chExt cx="986400" cy="1377545"/>
          </a:xfrm>
        </p:grpSpPr>
        <p:sp>
          <p:nvSpPr>
            <p:cNvPr id="197" name="Google Shape;197;g2bb380d5b50_0_5"/>
            <p:cNvSpPr/>
            <p:nvPr/>
          </p:nvSpPr>
          <p:spPr>
            <a:xfrm>
              <a:off x="7815190" y="1768297"/>
              <a:ext cx="986400" cy="478500"/>
            </a:xfrm>
            <a:prstGeom prst="roundRect">
              <a:avLst>
                <a:gd name="adj" fmla="val 11702"/>
              </a:avLst>
            </a:prstGeom>
            <a:solidFill>
              <a:srgbClr val="FFCD9C"/>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198" name="Google Shape;198;g2bb380d5b50_0_5"/>
            <p:cNvSpPr txBox="1"/>
            <p:nvPr/>
          </p:nvSpPr>
          <p:spPr>
            <a:xfrm>
              <a:off x="7822953" y="1984528"/>
              <a:ext cx="949200" cy="1485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NLC LIBERIA</a:t>
              </a: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cxnSp>
          <p:nvCxnSpPr>
            <p:cNvPr id="199" name="Google Shape;199;g2bb380d5b50_0_5"/>
            <p:cNvCxnSpPr/>
            <p:nvPr/>
          </p:nvCxnSpPr>
          <p:spPr>
            <a:xfrm rot="10800000">
              <a:off x="8303650" y="2273142"/>
              <a:ext cx="4800" cy="872700"/>
            </a:xfrm>
            <a:prstGeom prst="straightConnector1">
              <a:avLst/>
            </a:prstGeom>
            <a:noFill/>
            <a:ln w="19050" cap="flat" cmpd="sng">
              <a:solidFill>
                <a:srgbClr val="777777"/>
              </a:solidFill>
              <a:prstDash val="dash"/>
              <a:round/>
              <a:headEnd type="none" w="sm" len="sm"/>
              <a:tailEnd type="none" w="sm" len="sm"/>
            </a:ln>
          </p:spPr>
        </p:cxnSp>
      </p:grpSp>
      <p:cxnSp>
        <p:nvCxnSpPr>
          <p:cNvPr id="200" name="Google Shape;200;g2bb380d5b50_0_5"/>
          <p:cNvCxnSpPr/>
          <p:nvPr/>
        </p:nvCxnSpPr>
        <p:spPr>
          <a:xfrm rot="10800000" flipH="1">
            <a:off x="11046021" y="1542080"/>
            <a:ext cx="12300" cy="818700"/>
          </a:xfrm>
          <a:prstGeom prst="straightConnector1">
            <a:avLst/>
          </a:prstGeom>
          <a:noFill/>
          <a:ln w="19050" cap="flat" cmpd="sng">
            <a:solidFill>
              <a:srgbClr val="777777"/>
            </a:solidFill>
            <a:prstDash val="dash"/>
            <a:round/>
            <a:headEnd type="none" w="sm" len="sm"/>
            <a:tailEnd type="none" w="sm" len="sm"/>
          </a:ln>
        </p:spPr>
      </p:cxnSp>
      <p:grpSp>
        <p:nvGrpSpPr>
          <p:cNvPr id="201" name="Google Shape;201;g2bb380d5b50_0_5"/>
          <p:cNvGrpSpPr/>
          <p:nvPr/>
        </p:nvGrpSpPr>
        <p:grpSpPr>
          <a:xfrm>
            <a:off x="3534667" y="6054776"/>
            <a:ext cx="5421873" cy="638020"/>
            <a:chOff x="1034486" y="1728075"/>
            <a:chExt cx="7472261" cy="879300"/>
          </a:xfrm>
        </p:grpSpPr>
        <p:cxnSp>
          <p:nvCxnSpPr>
            <p:cNvPr id="202" name="Google Shape;202;g2bb380d5b50_0_5"/>
            <p:cNvCxnSpPr>
              <a:stCxn id="203" idx="3"/>
              <a:endCxn id="204" idx="1"/>
            </p:cNvCxnSpPr>
            <p:nvPr/>
          </p:nvCxnSpPr>
          <p:spPr>
            <a:xfrm>
              <a:off x="2847386" y="2167725"/>
              <a:ext cx="992400" cy="0"/>
            </a:xfrm>
            <a:prstGeom prst="straightConnector1">
              <a:avLst/>
            </a:prstGeom>
            <a:noFill/>
            <a:ln w="19050" cap="flat" cmpd="sng">
              <a:solidFill>
                <a:srgbClr val="777777"/>
              </a:solidFill>
              <a:prstDash val="dash"/>
              <a:round/>
              <a:headEnd type="none" w="sm" len="sm"/>
              <a:tailEnd type="none" w="sm" len="sm"/>
            </a:ln>
          </p:spPr>
        </p:cxnSp>
        <p:cxnSp>
          <p:nvCxnSpPr>
            <p:cNvPr id="205" name="Google Shape;205;g2bb380d5b50_0_5"/>
            <p:cNvCxnSpPr>
              <a:stCxn id="204" idx="3"/>
              <a:endCxn id="206" idx="1"/>
            </p:cNvCxnSpPr>
            <p:nvPr/>
          </p:nvCxnSpPr>
          <p:spPr>
            <a:xfrm>
              <a:off x="5652622" y="2167725"/>
              <a:ext cx="992400" cy="0"/>
            </a:xfrm>
            <a:prstGeom prst="straightConnector1">
              <a:avLst/>
            </a:prstGeom>
            <a:noFill/>
            <a:ln w="19050" cap="flat" cmpd="sng">
              <a:solidFill>
                <a:srgbClr val="777777"/>
              </a:solidFill>
              <a:prstDash val="dash"/>
              <a:round/>
              <a:headEnd type="none" w="sm" len="sm"/>
              <a:tailEnd type="none" w="sm" len="sm"/>
            </a:ln>
          </p:spPr>
        </p:cxnSp>
        <p:grpSp>
          <p:nvGrpSpPr>
            <p:cNvPr id="207" name="Google Shape;207;g2bb380d5b50_0_5"/>
            <p:cNvGrpSpPr/>
            <p:nvPr/>
          </p:nvGrpSpPr>
          <p:grpSpPr>
            <a:xfrm>
              <a:off x="1034486" y="1728075"/>
              <a:ext cx="1812900" cy="879300"/>
              <a:chOff x="1034486" y="1728075"/>
              <a:chExt cx="1812900" cy="879300"/>
            </a:xfrm>
          </p:grpSpPr>
          <p:sp>
            <p:nvSpPr>
              <p:cNvPr id="203" name="Google Shape;203;g2bb380d5b50_0_5"/>
              <p:cNvSpPr/>
              <p:nvPr/>
            </p:nvSpPr>
            <p:spPr>
              <a:xfrm>
                <a:off x="1034486" y="1728075"/>
                <a:ext cx="1812900" cy="879300"/>
              </a:xfrm>
              <a:prstGeom prst="roundRect">
                <a:avLst>
                  <a:gd name="adj" fmla="val 11702"/>
                </a:avLst>
              </a:prstGeom>
              <a:solidFill>
                <a:srgbClr val="FFCD9C"/>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08" name="Google Shape;208;g2bb380d5b50_0_5"/>
              <p:cNvSpPr txBox="1"/>
              <p:nvPr/>
            </p:nvSpPr>
            <p:spPr>
              <a:xfrm>
                <a:off x="1048752" y="2125437"/>
                <a:ext cx="1744500" cy="2727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NLC SOUTH AFRICA</a:t>
                </a: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grpSp>
        <p:sp>
          <p:nvSpPr>
            <p:cNvPr id="204" name="Google Shape;204;g2bb380d5b50_0_5"/>
            <p:cNvSpPr/>
            <p:nvPr/>
          </p:nvSpPr>
          <p:spPr>
            <a:xfrm>
              <a:off x="3839722" y="1728075"/>
              <a:ext cx="1812900" cy="879300"/>
            </a:xfrm>
            <a:prstGeom prst="roundRect">
              <a:avLst>
                <a:gd name="adj" fmla="val 11702"/>
              </a:avLst>
            </a:prstGeom>
            <a:solidFill>
              <a:srgbClr val="FFB56B"/>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grpSp>
          <p:nvGrpSpPr>
            <p:cNvPr id="209" name="Google Shape;209;g2bb380d5b50_0_5"/>
            <p:cNvGrpSpPr/>
            <p:nvPr/>
          </p:nvGrpSpPr>
          <p:grpSpPr>
            <a:xfrm>
              <a:off x="6644973" y="1728075"/>
              <a:ext cx="1861774" cy="879300"/>
              <a:chOff x="6644973" y="1728075"/>
              <a:chExt cx="1861774" cy="879300"/>
            </a:xfrm>
          </p:grpSpPr>
          <p:sp>
            <p:nvSpPr>
              <p:cNvPr id="206" name="Google Shape;206;g2bb380d5b50_0_5"/>
              <p:cNvSpPr/>
              <p:nvPr/>
            </p:nvSpPr>
            <p:spPr>
              <a:xfrm>
                <a:off x="6644973" y="1728075"/>
                <a:ext cx="1812900" cy="879300"/>
              </a:xfrm>
              <a:prstGeom prst="roundRect">
                <a:avLst>
                  <a:gd name="adj" fmla="val 11702"/>
                </a:avLst>
              </a:prstGeom>
              <a:solidFill>
                <a:srgbClr val="FF8D29"/>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grpSp>
            <p:nvGrpSpPr>
              <p:cNvPr id="210" name="Google Shape;210;g2bb380d5b50_0_5"/>
              <p:cNvGrpSpPr/>
              <p:nvPr/>
            </p:nvGrpSpPr>
            <p:grpSpPr>
              <a:xfrm>
                <a:off x="6679188" y="2007081"/>
                <a:ext cx="1827559" cy="521382"/>
                <a:chOff x="4571083" y="5262068"/>
                <a:chExt cx="1780379" cy="521382"/>
              </a:xfrm>
            </p:grpSpPr>
            <p:sp>
              <p:nvSpPr>
                <p:cNvPr id="211" name="Google Shape;211;g2bb380d5b50_0_5"/>
                <p:cNvSpPr txBox="1"/>
                <p:nvPr/>
              </p:nvSpPr>
              <p:spPr>
                <a:xfrm>
                  <a:off x="4651962" y="5262068"/>
                  <a:ext cx="1699500" cy="2727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NLC MADAGASCAR</a:t>
                  </a: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12" name="Google Shape;212;g2bb380d5b50_0_5"/>
                <p:cNvSpPr txBox="1"/>
                <p:nvPr/>
              </p:nvSpPr>
              <p:spPr>
                <a:xfrm>
                  <a:off x="4571083" y="5334650"/>
                  <a:ext cx="1699500" cy="4488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3B3B3B"/>
                    </a:solidFill>
                    <a:latin typeface="Roboto"/>
                    <a:ea typeface="Roboto"/>
                    <a:cs typeface="Roboto"/>
                    <a:sym typeface="Roboto"/>
                  </a:endParaRPr>
                </a:p>
              </p:txBody>
            </p:sp>
          </p:grpSp>
        </p:grpSp>
      </p:grpSp>
      <p:sp>
        <p:nvSpPr>
          <p:cNvPr id="213" name="Google Shape;213;g2bb380d5b50_0_5"/>
          <p:cNvSpPr txBox="1"/>
          <p:nvPr/>
        </p:nvSpPr>
        <p:spPr>
          <a:xfrm>
            <a:off x="5601587" y="6300524"/>
            <a:ext cx="1265700" cy="1980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NLC MALAWI</a:t>
            </a: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cxnSp>
        <p:nvCxnSpPr>
          <p:cNvPr id="214" name="Google Shape;214;g2bb380d5b50_0_5"/>
          <p:cNvCxnSpPr/>
          <p:nvPr/>
        </p:nvCxnSpPr>
        <p:spPr>
          <a:xfrm rot="10800000" flipH="1">
            <a:off x="8958285" y="6373787"/>
            <a:ext cx="2209200" cy="3300"/>
          </a:xfrm>
          <a:prstGeom prst="straightConnector1">
            <a:avLst/>
          </a:prstGeom>
          <a:noFill/>
          <a:ln w="19050" cap="flat" cmpd="sng">
            <a:solidFill>
              <a:srgbClr val="777777"/>
            </a:solidFill>
            <a:prstDash val="dash"/>
            <a:round/>
            <a:headEnd type="none" w="sm" len="sm"/>
            <a:tailEnd type="none" w="sm" len="sm"/>
          </a:ln>
        </p:spPr>
      </p:cxnSp>
      <p:grpSp>
        <p:nvGrpSpPr>
          <p:cNvPr id="215" name="Google Shape;215;g2bb380d5b50_0_5"/>
          <p:cNvGrpSpPr/>
          <p:nvPr/>
        </p:nvGrpSpPr>
        <p:grpSpPr>
          <a:xfrm>
            <a:off x="244046" y="2394172"/>
            <a:ext cx="1315167" cy="1047143"/>
            <a:chOff x="7815190" y="1768297"/>
            <a:chExt cx="986400" cy="785377"/>
          </a:xfrm>
        </p:grpSpPr>
        <p:sp>
          <p:nvSpPr>
            <p:cNvPr id="216" name="Google Shape;216;g2bb380d5b50_0_5"/>
            <p:cNvSpPr/>
            <p:nvPr/>
          </p:nvSpPr>
          <p:spPr>
            <a:xfrm>
              <a:off x="7815190" y="1768297"/>
              <a:ext cx="986400" cy="478500"/>
            </a:xfrm>
            <a:prstGeom prst="roundRect">
              <a:avLst>
                <a:gd name="adj" fmla="val 11702"/>
              </a:avLst>
            </a:prstGeom>
            <a:solidFill>
              <a:srgbClr val="FFCD9C"/>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17" name="Google Shape;217;g2bb380d5b50_0_5"/>
            <p:cNvSpPr txBox="1"/>
            <p:nvPr/>
          </p:nvSpPr>
          <p:spPr>
            <a:xfrm>
              <a:off x="7822953" y="1984528"/>
              <a:ext cx="949200" cy="1485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NLC UGANDA</a:t>
              </a: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cxnSp>
          <p:nvCxnSpPr>
            <p:cNvPr id="218" name="Google Shape;218;g2bb380d5b50_0_5"/>
            <p:cNvCxnSpPr/>
            <p:nvPr/>
          </p:nvCxnSpPr>
          <p:spPr>
            <a:xfrm rot="10800000">
              <a:off x="8303589" y="2272874"/>
              <a:ext cx="0" cy="280800"/>
            </a:xfrm>
            <a:prstGeom prst="straightConnector1">
              <a:avLst/>
            </a:prstGeom>
            <a:noFill/>
            <a:ln w="19050" cap="flat" cmpd="sng">
              <a:solidFill>
                <a:srgbClr val="777777"/>
              </a:solidFill>
              <a:prstDash val="dash"/>
              <a:round/>
              <a:headEnd type="none" w="sm" len="sm"/>
              <a:tailEnd type="none" w="sm" len="sm"/>
            </a:ln>
          </p:spPr>
        </p:cxnSp>
      </p:grpSp>
      <p:grpSp>
        <p:nvGrpSpPr>
          <p:cNvPr id="219" name="Google Shape;219;g2bb380d5b50_0_5"/>
          <p:cNvGrpSpPr/>
          <p:nvPr/>
        </p:nvGrpSpPr>
        <p:grpSpPr>
          <a:xfrm>
            <a:off x="336803" y="3526485"/>
            <a:ext cx="1315167" cy="1047143"/>
            <a:chOff x="7815190" y="1768297"/>
            <a:chExt cx="986400" cy="785377"/>
          </a:xfrm>
        </p:grpSpPr>
        <p:sp>
          <p:nvSpPr>
            <p:cNvPr id="220" name="Google Shape;220;g2bb380d5b50_0_5"/>
            <p:cNvSpPr/>
            <p:nvPr/>
          </p:nvSpPr>
          <p:spPr>
            <a:xfrm>
              <a:off x="7815190" y="1768297"/>
              <a:ext cx="986400" cy="478500"/>
            </a:xfrm>
            <a:prstGeom prst="roundRect">
              <a:avLst>
                <a:gd name="adj" fmla="val 11702"/>
              </a:avLst>
            </a:prstGeom>
            <a:solidFill>
              <a:srgbClr val="FF8D29"/>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21" name="Google Shape;221;g2bb380d5b50_0_5"/>
            <p:cNvSpPr txBox="1"/>
            <p:nvPr/>
          </p:nvSpPr>
          <p:spPr>
            <a:xfrm>
              <a:off x="7822953" y="1984528"/>
              <a:ext cx="949200" cy="148500"/>
            </a:xfrm>
            <a:prstGeom prst="rect">
              <a:avLst/>
            </a:prstGeom>
            <a:solidFill>
              <a:srgbClr val="FF8D29"/>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NLC TOGO</a:t>
              </a: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cxnSp>
          <p:nvCxnSpPr>
            <p:cNvPr id="222" name="Google Shape;222;g2bb380d5b50_0_5"/>
            <p:cNvCxnSpPr/>
            <p:nvPr/>
          </p:nvCxnSpPr>
          <p:spPr>
            <a:xfrm rot="10800000">
              <a:off x="8303589" y="2272874"/>
              <a:ext cx="0" cy="280800"/>
            </a:xfrm>
            <a:prstGeom prst="straightConnector1">
              <a:avLst/>
            </a:prstGeom>
            <a:noFill/>
            <a:ln w="19050" cap="flat" cmpd="sng">
              <a:solidFill>
                <a:srgbClr val="777777"/>
              </a:solidFill>
              <a:prstDash val="dash"/>
              <a:round/>
              <a:headEnd type="none" w="sm" len="sm"/>
              <a:tailEnd type="none" w="sm" len="sm"/>
            </a:ln>
          </p:spPr>
        </p:cxnSp>
      </p:grpSp>
      <p:grpSp>
        <p:nvGrpSpPr>
          <p:cNvPr id="223" name="Google Shape;223;g2bb380d5b50_0_5"/>
          <p:cNvGrpSpPr/>
          <p:nvPr/>
        </p:nvGrpSpPr>
        <p:grpSpPr>
          <a:xfrm>
            <a:off x="336803" y="4573408"/>
            <a:ext cx="1315167" cy="1836681"/>
            <a:chOff x="7815190" y="1768297"/>
            <a:chExt cx="986400" cy="1377545"/>
          </a:xfrm>
        </p:grpSpPr>
        <p:sp>
          <p:nvSpPr>
            <p:cNvPr id="224" name="Google Shape;224;g2bb380d5b50_0_5"/>
            <p:cNvSpPr/>
            <p:nvPr/>
          </p:nvSpPr>
          <p:spPr>
            <a:xfrm>
              <a:off x="7815190" y="1768297"/>
              <a:ext cx="986400" cy="478500"/>
            </a:xfrm>
            <a:prstGeom prst="roundRect">
              <a:avLst>
                <a:gd name="adj" fmla="val 11702"/>
              </a:avLst>
            </a:prstGeom>
            <a:solidFill>
              <a:schemeClr val="lt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25" name="Google Shape;225;g2bb380d5b50_0_5"/>
            <p:cNvSpPr txBox="1"/>
            <p:nvPr/>
          </p:nvSpPr>
          <p:spPr>
            <a:xfrm>
              <a:off x="7822953" y="1984528"/>
              <a:ext cx="949200" cy="1485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NLC TANZANIA</a:t>
              </a: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cxnSp>
          <p:nvCxnSpPr>
            <p:cNvPr id="226" name="Google Shape;226;g2bb380d5b50_0_5"/>
            <p:cNvCxnSpPr/>
            <p:nvPr/>
          </p:nvCxnSpPr>
          <p:spPr>
            <a:xfrm rot="10800000">
              <a:off x="8303650" y="2273142"/>
              <a:ext cx="4800" cy="872700"/>
            </a:xfrm>
            <a:prstGeom prst="straightConnector1">
              <a:avLst/>
            </a:prstGeom>
            <a:noFill/>
            <a:ln w="19050" cap="flat" cmpd="sng">
              <a:solidFill>
                <a:srgbClr val="777777"/>
              </a:solidFill>
              <a:prstDash val="dash"/>
              <a:round/>
              <a:headEnd type="none" w="sm" len="sm"/>
              <a:tailEnd type="none" w="sm" len="sm"/>
            </a:ln>
          </p:spPr>
        </p:cxnSp>
      </p:grpSp>
      <p:cxnSp>
        <p:nvCxnSpPr>
          <p:cNvPr id="227" name="Google Shape;227;g2bb380d5b50_0_5"/>
          <p:cNvCxnSpPr/>
          <p:nvPr/>
        </p:nvCxnSpPr>
        <p:spPr>
          <a:xfrm rot="10800000" flipH="1">
            <a:off x="892445" y="1511396"/>
            <a:ext cx="3300" cy="861900"/>
          </a:xfrm>
          <a:prstGeom prst="straightConnector1">
            <a:avLst/>
          </a:prstGeom>
          <a:noFill/>
          <a:ln w="19050" cap="flat" cmpd="sng">
            <a:solidFill>
              <a:srgbClr val="777777"/>
            </a:solidFill>
            <a:prstDash val="dash"/>
            <a:round/>
            <a:headEnd type="none" w="sm" len="sm"/>
            <a:tailEnd type="none" w="sm" len="sm"/>
          </a:ln>
        </p:spPr>
      </p:cxnSp>
      <p:cxnSp>
        <p:nvCxnSpPr>
          <p:cNvPr id="228" name="Google Shape;228;g2bb380d5b50_0_5"/>
          <p:cNvCxnSpPr>
            <a:endCxn id="203" idx="1"/>
          </p:cNvCxnSpPr>
          <p:nvPr/>
        </p:nvCxnSpPr>
        <p:spPr>
          <a:xfrm rot="10800000" flipH="1">
            <a:off x="1077367" y="6373786"/>
            <a:ext cx="2457300" cy="23100"/>
          </a:xfrm>
          <a:prstGeom prst="straightConnector1">
            <a:avLst/>
          </a:prstGeom>
          <a:noFill/>
          <a:ln w="19050" cap="flat" cmpd="sng">
            <a:solidFill>
              <a:srgbClr val="777777"/>
            </a:solidFill>
            <a:prstDash val="dash"/>
            <a:round/>
            <a:headEnd type="none" w="sm" len="sm"/>
            <a:tailEnd type="none" w="sm" len="sm"/>
          </a:ln>
        </p:spPr>
      </p:cxnSp>
      <p:sp>
        <p:nvSpPr>
          <p:cNvPr id="229" name="Google Shape;229;g2bb380d5b50_0_5"/>
          <p:cNvSpPr/>
          <p:nvPr/>
        </p:nvSpPr>
        <p:spPr>
          <a:xfrm>
            <a:off x="10167517" y="3093127"/>
            <a:ext cx="638100" cy="6381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3B3B3B"/>
                </a:solidFill>
                <a:latin typeface="Fira Sans Extra Condensed SemiBold"/>
                <a:ea typeface="Fira Sans Extra Condensed SemiBold"/>
                <a:cs typeface="Fira Sans Extra Condensed SemiBold"/>
                <a:sym typeface="Fira Sans Extra Condensed SemiBold"/>
              </a:rPr>
              <a:t>5</a:t>
            </a:r>
            <a:endParaRPr sz="12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30" name="Google Shape;230;g2bb380d5b50_0_5"/>
          <p:cNvSpPr/>
          <p:nvPr/>
        </p:nvSpPr>
        <p:spPr>
          <a:xfrm>
            <a:off x="10167517" y="4226625"/>
            <a:ext cx="638100" cy="6381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3B3B3B"/>
                </a:solidFill>
                <a:latin typeface="Fira Sans Extra Condensed SemiBold"/>
                <a:ea typeface="Fira Sans Extra Condensed SemiBold"/>
                <a:cs typeface="Fira Sans Extra Condensed SemiBold"/>
                <a:sym typeface="Fira Sans Extra Condensed SemiBold"/>
              </a:rPr>
              <a:t>6</a:t>
            </a:r>
            <a:endParaRPr sz="12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31" name="Google Shape;231;g2bb380d5b50_0_5"/>
          <p:cNvSpPr/>
          <p:nvPr/>
        </p:nvSpPr>
        <p:spPr>
          <a:xfrm>
            <a:off x="38209" y="4249356"/>
            <a:ext cx="638100" cy="6381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3B3B3B"/>
                </a:solidFill>
                <a:latin typeface="Fira Sans Extra Condensed SemiBold"/>
                <a:ea typeface="Fira Sans Extra Condensed SemiBold"/>
                <a:cs typeface="Fira Sans Extra Condensed SemiBold"/>
                <a:sym typeface="Fira Sans Extra Condensed SemiBold"/>
              </a:rPr>
              <a:t>10</a:t>
            </a:r>
            <a:endParaRPr sz="12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32" name="Google Shape;232;g2bb380d5b50_0_5"/>
          <p:cNvSpPr/>
          <p:nvPr/>
        </p:nvSpPr>
        <p:spPr>
          <a:xfrm>
            <a:off x="36741" y="3107615"/>
            <a:ext cx="638100" cy="6381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3B3B3B"/>
                </a:solidFill>
                <a:latin typeface="Fira Sans Extra Condensed SemiBold"/>
                <a:ea typeface="Fira Sans Extra Condensed SemiBold"/>
                <a:cs typeface="Fira Sans Extra Condensed SemiBold"/>
                <a:sym typeface="Fira Sans Extra Condensed SemiBold"/>
              </a:rPr>
              <a:t>11</a:t>
            </a:r>
            <a:endParaRPr sz="12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33" name="Google Shape;233;g2bb380d5b50_0_5"/>
          <p:cNvSpPr/>
          <p:nvPr/>
        </p:nvSpPr>
        <p:spPr>
          <a:xfrm>
            <a:off x="6903" y="1975335"/>
            <a:ext cx="638100" cy="6381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3B3B3B"/>
                </a:solidFill>
                <a:latin typeface="Fira Sans Extra Condensed SemiBold"/>
                <a:ea typeface="Fira Sans Extra Condensed SemiBold"/>
                <a:cs typeface="Fira Sans Extra Condensed SemiBold"/>
                <a:sym typeface="Fira Sans Extra Condensed SemiBold"/>
              </a:rPr>
              <a:t>12</a:t>
            </a:r>
            <a:endParaRPr sz="12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grpSp>
        <p:nvGrpSpPr>
          <p:cNvPr id="234" name="Google Shape;234;g2bb380d5b50_0_5"/>
          <p:cNvGrpSpPr/>
          <p:nvPr/>
        </p:nvGrpSpPr>
        <p:grpSpPr>
          <a:xfrm>
            <a:off x="862394" y="783266"/>
            <a:ext cx="10153258" cy="1077791"/>
            <a:chOff x="646812" y="587464"/>
            <a:chExt cx="7615134" cy="808363"/>
          </a:xfrm>
        </p:grpSpPr>
        <p:grpSp>
          <p:nvGrpSpPr>
            <p:cNvPr id="235" name="Google Shape;235;g2bb380d5b50_0_5"/>
            <p:cNvGrpSpPr/>
            <p:nvPr/>
          </p:nvGrpSpPr>
          <p:grpSpPr>
            <a:xfrm>
              <a:off x="2632418" y="917312"/>
              <a:ext cx="4066405" cy="478515"/>
              <a:chOff x="2646578" y="667031"/>
              <a:chExt cx="4066405" cy="478515"/>
            </a:xfrm>
          </p:grpSpPr>
          <p:grpSp>
            <p:nvGrpSpPr>
              <p:cNvPr id="236" name="Google Shape;236;g2bb380d5b50_0_5"/>
              <p:cNvGrpSpPr/>
              <p:nvPr/>
            </p:nvGrpSpPr>
            <p:grpSpPr>
              <a:xfrm>
                <a:off x="2646578" y="667031"/>
                <a:ext cx="4066405" cy="478515"/>
                <a:chOff x="1034486" y="1728075"/>
                <a:chExt cx="7472261" cy="879300"/>
              </a:xfrm>
            </p:grpSpPr>
            <p:cxnSp>
              <p:nvCxnSpPr>
                <p:cNvPr id="237" name="Google Shape;237;g2bb380d5b50_0_5"/>
                <p:cNvCxnSpPr>
                  <a:stCxn id="238" idx="3"/>
                  <a:endCxn id="239" idx="1"/>
                </p:cNvCxnSpPr>
                <p:nvPr/>
              </p:nvCxnSpPr>
              <p:spPr>
                <a:xfrm>
                  <a:off x="2847386" y="2167725"/>
                  <a:ext cx="992400" cy="0"/>
                </a:xfrm>
                <a:prstGeom prst="straightConnector1">
                  <a:avLst/>
                </a:prstGeom>
                <a:noFill/>
                <a:ln w="19050" cap="flat" cmpd="sng">
                  <a:solidFill>
                    <a:srgbClr val="777777"/>
                  </a:solidFill>
                  <a:prstDash val="dash"/>
                  <a:round/>
                  <a:headEnd type="none" w="sm" len="sm"/>
                  <a:tailEnd type="none" w="sm" len="sm"/>
                </a:ln>
              </p:spPr>
            </p:cxnSp>
            <p:cxnSp>
              <p:nvCxnSpPr>
                <p:cNvPr id="240" name="Google Shape;240;g2bb380d5b50_0_5"/>
                <p:cNvCxnSpPr>
                  <a:stCxn id="239" idx="3"/>
                  <a:endCxn id="241" idx="1"/>
                </p:cNvCxnSpPr>
                <p:nvPr/>
              </p:nvCxnSpPr>
              <p:spPr>
                <a:xfrm>
                  <a:off x="5652622" y="2167725"/>
                  <a:ext cx="992400" cy="0"/>
                </a:xfrm>
                <a:prstGeom prst="straightConnector1">
                  <a:avLst/>
                </a:prstGeom>
                <a:noFill/>
                <a:ln w="19050" cap="flat" cmpd="sng">
                  <a:solidFill>
                    <a:srgbClr val="777777"/>
                  </a:solidFill>
                  <a:prstDash val="dash"/>
                  <a:round/>
                  <a:headEnd type="none" w="sm" len="sm"/>
                  <a:tailEnd type="none" w="sm" len="sm"/>
                </a:ln>
              </p:spPr>
            </p:cxnSp>
            <p:grpSp>
              <p:nvGrpSpPr>
                <p:cNvPr id="242" name="Google Shape;242;g2bb380d5b50_0_5"/>
                <p:cNvGrpSpPr/>
                <p:nvPr/>
              </p:nvGrpSpPr>
              <p:grpSpPr>
                <a:xfrm>
                  <a:off x="1034486" y="1728075"/>
                  <a:ext cx="1812900" cy="879300"/>
                  <a:chOff x="1034486" y="1728075"/>
                  <a:chExt cx="1812900" cy="879300"/>
                </a:xfrm>
              </p:grpSpPr>
              <p:sp>
                <p:nvSpPr>
                  <p:cNvPr id="238" name="Google Shape;238;g2bb380d5b50_0_5"/>
                  <p:cNvSpPr/>
                  <p:nvPr/>
                </p:nvSpPr>
                <p:spPr>
                  <a:xfrm>
                    <a:off x="1034486" y="1728075"/>
                    <a:ext cx="1812900" cy="879300"/>
                  </a:xfrm>
                  <a:prstGeom prst="roundRect">
                    <a:avLst>
                      <a:gd name="adj" fmla="val 11702"/>
                    </a:avLst>
                  </a:prstGeom>
                  <a:solidFill>
                    <a:schemeClr val="lt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43" name="Google Shape;243;g2bb380d5b50_0_5"/>
                  <p:cNvSpPr txBox="1"/>
                  <p:nvPr/>
                </p:nvSpPr>
                <p:spPr>
                  <a:xfrm>
                    <a:off x="1048752" y="2125437"/>
                    <a:ext cx="1744500" cy="2727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NLC BUKINA FASO</a:t>
                    </a: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grpSp>
            <p:sp>
              <p:nvSpPr>
                <p:cNvPr id="239" name="Google Shape;239;g2bb380d5b50_0_5"/>
                <p:cNvSpPr/>
                <p:nvPr/>
              </p:nvSpPr>
              <p:spPr>
                <a:xfrm>
                  <a:off x="3839722" y="1728075"/>
                  <a:ext cx="1812900" cy="879300"/>
                </a:xfrm>
                <a:prstGeom prst="roundRect">
                  <a:avLst>
                    <a:gd name="adj" fmla="val 11702"/>
                  </a:avLst>
                </a:prstGeom>
                <a:solidFill>
                  <a:srgbClr val="FFB56B"/>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grpSp>
              <p:nvGrpSpPr>
                <p:cNvPr id="244" name="Google Shape;244;g2bb380d5b50_0_5"/>
                <p:cNvGrpSpPr/>
                <p:nvPr/>
              </p:nvGrpSpPr>
              <p:grpSpPr>
                <a:xfrm>
                  <a:off x="6644973" y="1728075"/>
                  <a:ext cx="1861774" cy="879300"/>
                  <a:chOff x="6644973" y="1728075"/>
                  <a:chExt cx="1861774" cy="879300"/>
                </a:xfrm>
              </p:grpSpPr>
              <p:sp>
                <p:nvSpPr>
                  <p:cNvPr id="241" name="Google Shape;241;g2bb380d5b50_0_5"/>
                  <p:cNvSpPr/>
                  <p:nvPr/>
                </p:nvSpPr>
                <p:spPr>
                  <a:xfrm>
                    <a:off x="6644973" y="1728075"/>
                    <a:ext cx="1812900" cy="879300"/>
                  </a:xfrm>
                  <a:prstGeom prst="roundRect">
                    <a:avLst>
                      <a:gd name="adj" fmla="val 11702"/>
                    </a:avLst>
                  </a:prstGeom>
                  <a:solidFill>
                    <a:srgbClr val="FFCD9C"/>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grpSp>
                <p:nvGrpSpPr>
                  <p:cNvPr id="245" name="Google Shape;245;g2bb380d5b50_0_5"/>
                  <p:cNvGrpSpPr/>
                  <p:nvPr/>
                </p:nvGrpSpPr>
                <p:grpSpPr>
                  <a:xfrm>
                    <a:off x="6679188" y="2007081"/>
                    <a:ext cx="1827559" cy="521382"/>
                    <a:chOff x="4571083" y="5262068"/>
                    <a:chExt cx="1780379" cy="521382"/>
                  </a:xfrm>
                </p:grpSpPr>
                <p:sp>
                  <p:nvSpPr>
                    <p:cNvPr id="246" name="Google Shape;246;g2bb380d5b50_0_5"/>
                    <p:cNvSpPr txBox="1"/>
                    <p:nvPr/>
                  </p:nvSpPr>
                  <p:spPr>
                    <a:xfrm>
                      <a:off x="4651962" y="5262068"/>
                      <a:ext cx="1699500" cy="2727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NLC CONGO</a:t>
                      </a: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47" name="Google Shape;247;g2bb380d5b50_0_5"/>
                    <p:cNvSpPr txBox="1"/>
                    <p:nvPr/>
                  </p:nvSpPr>
                  <p:spPr>
                    <a:xfrm>
                      <a:off x="4571083" y="5334650"/>
                      <a:ext cx="1699500" cy="4488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3B3B3B"/>
                        </a:solidFill>
                        <a:latin typeface="Roboto"/>
                        <a:ea typeface="Roboto"/>
                        <a:cs typeface="Roboto"/>
                        <a:sym typeface="Roboto"/>
                      </a:endParaRPr>
                    </a:p>
                  </p:txBody>
                </p:sp>
              </p:grpSp>
            </p:grpSp>
          </p:grpSp>
          <p:sp>
            <p:nvSpPr>
              <p:cNvPr id="248" name="Google Shape;248;g2bb380d5b50_0_5"/>
              <p:cNvSpPr txBox="1"/>
              <p:nvPr/>
            </p:nvSpPr>
            <p:spPr>
              <a:xfrm>
                <a:off x="4196768" y="851342"/>
                <a:ext cx="949200" cy="1485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3B3B3B"/>
                    </a:solidFill>
                    <a:latin typeface="Fira Sans Extra Condensed SemiBold"/>
                    <a:ea typeface="Fira Sans Extra Condensed SemiBold"/>
                    <a:cs typeface="Fira Sans Extra Condensed SemiBold"/>
                    <a:sym typeface="Fira Sans Extra Condensed SemiBold"/>
                  </a:rPr>
                  <a:t>NLC CAMEROON</a:t>
                </a:r>
                <a:endParaRPr sz="13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grpSp>
        <p:cxnSp>
          <p:nvCxnSpPr>
            <p:cNvPr id="249" name="Google Shape;249;g2bb380d5b50_0_5"/>
            <p:cNvCxnSpPr/>
            <p:nvPr/>
          </p:nvCxnSpPr>
          <p:spPr>
            <a:xfrm>
              <a:off x="6671946" y="1159203"/>
              <a:ext cx="1590000" cy="8100"/>
            </a:xfrm>
            <a:prstGeom prst="straightConnector1">
              <a:avLst/>
            </a:prstGeom>
            <a:noFill/>
            <a:ln w="19050" cap="flat" cmpd="sng">
              <a:solidFill>
                <a:srgbClr val="777777"/>
              </a:solidFill>
              <a:prstDash val="dash"/>
              <a:round/>
              <a:headEnd type="none" w="sm" len="sm"/>
              <a:tailEnd type="none" w="sm" len="sm"/>
            </a:ln>
          </p:spPr>
        </p:cxnSp>
        <p:cxnSp>
          <p:nvCxnSpPr>
            <p:cNvPr id="250" name="Google Shape;250;g2bb380d5b50_0_5"/>
            <p:cNvCxnSpPr/>
            <p:nvPr/>
          </p:nvCxnSpPr>
          <p:spPr>
            <a:xfrm>
              <a:off x="646812" y="1141125"/>
              <a:ext cx="1985700" cy="6000"/>
            </a:xfrm>
            <a:prstGeom prst="straightConnector1">
              <a:avLst/>
            </a:prstGeom>
            <a:noFill/>
            <a:ln w="19050" cap="flat" cmpd="sng">
              <a:solidFill>
                <a:srgbClr val="777777"/>
              </a:solidFill>
              <a:prstDash val="dash"/>
              <a:round/>
              <a:headEnd type="none" w="sm" len="sm"/>
              <a:tailEnd type="none" w="sm" len="sm"/>
            </a:ln>
          </p:spPr>
        </p:cxnSp>
        <p:sp>
          <p:nvSpPr>
            <p:cNvPr id="251" name="Google Shape;251;g2bb380d5b50_0_5"/>
            <p:cNvSpPr/>
            <p:nvPr/>
          </p:nvSpPr>
          <p:spPr>
            <a:xfrm>
              <a:off x="5481785" y="588283"/>
              <a:ext cx="478500" cy="4785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3B3B3B"/>
                  </a:solidFill>
                  <a:latin typeface="Fira Sans Extra Condensed SemiBold"/>
                  <a:ea typeface="Fira Sans Extra Condensed SemiBold"/>
                  <a:cs typeface="Fira Sans Extra Condensed SemiBold"/>
                  <a:sym typeface="Fira Sans Extra Condensed SemiBold"/>
                </a:rPr>
                <a:t>3</a:t>
              </a:r>
              <a:endParaRPr sz="12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52" name="Google Shape;252;g2bb380d5b50_0_5"/>
            <p:cNvSpPr/>
            <p:nvPr/>
          </p:nvSpPr>
          <p:spPr>
            <a:xfrm>
              <a:off x="3925325" y="600031"/>
              <a:ext cx="478500" cy="4785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3B3B3B"/>
                  </a:solidFill>
                  <a:latin typeface="Fira Sans Extra Condensed SemiBold"/>
                  <a:ea typeface="Fira Sans Extra Condensed SemiBold"/>
                  <a:cs typeface="Fira Sans Extra Condensed SemiBold"/>
                  <a:sym typeface="Fira Sans Extra Condensed SemiBold"/>
                </a:rPr>
                <a:t>2</a:t>
              </a:r>
              <a:endParaRPr sz="12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53" name="Google Shape;253;g2bb380d5b50_0_5"/>
            <p:cNvSpPr/>
            <p:nvPr/>
          </p:nvSpPr>
          <p:spPr>
            <a:xfrm>
              <a:off x="2448251" y="587464"/>
              <a:ext cx="478500" cy="4785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3B3B3B"/>
                  </a:solidFill>
                  <a:latin typeface="Fira Sans Extra Condensed SemiBold"/>
                  <a:ea typeface="Fira Sans Extra Condensed SemiBold"/>
                  <a:cs typeface="Fira Sans Extra Condensed SemiBold"/>
                  <a:sym typeface="Fira Sans Extra Condensed SemiBold"/>
                </a:rPr>
                <a:t>1</a:t>
              </a:r>
              <a:endParaRPr sz="12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grpSp>
      <p:sp>
        <p:nvSpPr>
          <p:cNvPr id="254" name="Google Shape;254;g2bb380d5b50_0_5"/>
          <p:cNvSpPr/>
          <p:nvPr/>
        </p:nvSpPr>
        <p:spPr>
          <a:xfrm>
            <a:off x="3264335" y="5618701"/>
            <a:ext cx="638100" cy="6381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3B3B3B"/>
                </a:solidFill>
                <a:latin typeface="Fira Sans Extra Condensed SemiBold"/>
                <a:ea typeface="Fira Sans Extra Condensed SemiBold"/>
                <a:cs typeface="Fira Sans Extra Condensed SemiBold"/>
                <a:sym typeface="Fira Sans Extra Condensed SemiBold"/>
              </a:rPr>
              <a:t>9</a:t>
            </a:r>
            <a:endParaRPr sz="12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55" name="Google Shape;255;g2bb380d5b50_0_5"/>
          <p:cNvSpPr/>
          <p:nvPr/>
        </p:nvSpPr>
        <p:spPr>
          <a:xfrm>
            <a:off x="5273617" y="5556591"/>
            <a:ext cx="638100" cy="6381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3B3B3B"/>
                </a:solidFill>
                <a:latin typeface="Fira Sans Extra Condensed SemiBold"/>
                <a:ea typeface="Fira Sans Extra Condensed SemiBold"/>
                <a:cs typeface="Fira Sans Extra Condensed SemiBold"/>
                <a:sym typeface="Fira Sans Extra Condensed SemiBold"/>
              </a:rPr>
              <a:t>8</a:t>
            </a:r>
            <a:endParaRPr sz="12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
        <p:nvSpPr>
          <p:cNvPr id="256" name="Google Shape;256;g2bb380d5b50_0_5"/>
          <p:cNvSpPr/>
          <p:nvPr/>
        </p:nvSpPr>
        <p:spPr>
          <a:xfrm>
            <a:off x="7316987" y="5575949"/>
            <a:ext cx="638100" cy="6381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3B3B3B"/>
                </a:solidFill>
                <a:latin typeface="Fira Sans Extra Condensed SemiBold"/>
                <a:ea typeface="Fira Sans Extra Condensed SemiBold"/>
                <a:cs typeface="Fira Sans Extra Condensed SemiBold"/>
                <a:sym typeface="Fira Sans Extra Condensed SemiBold"/>
              </a:rPr>
              <a:t>7</a:t>
            </a:r>
            <a:endParaRPr sz="1200" b="0" i="0" u="none" strike="noStrike" cap="none">
              <a:solidFill>
                <a:srgbClr val="3B3B3B"/>
              </a:solidFill>
              <a:latin typeface="Fira Sans Extra Condensed SemiBold"/>
              <a:ea typeface="Fira Sans Extra Condensed SemiBold"/>
              <a:cs typeface="Fira Sans Extra Condensed SemiBold"/>
              <a:sym typeface="Fira Sans Extra Condensed Semi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2bb380d5b50_0_1004"/>
          <p:cNvSpPr txBox="1"/>
          <p:nvPr/>
        </p:nvSpPr>
        <p:spPr>
          <a:xfrm>
            <a:off x="331299" y="119275"/>
            <a:ext cx="36513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chemeClr val="dk1"/>
                </a:solidFill>
                <a:latin typeface="Open Sans"/>
                <a:ea typeface="Open Sans"/>
                <a:cs typeface="Open Sans"/>
                <a:sym typeface="Open Sans"/>
              </a:rPr>
              <a:t>KEY RESULTS </a:t>
            </a:r>
            <a:endParaRPr sz="1400" b="1" i="0" u="none" strike="noStrike" cap="none">
              <a:solidFill>
                <a:srgbClr val="000000"/>
              </a:solidFill>
              <a:latin typeface="Open Sans"/>
              <a:ea typeface="Open Sans"/>
              <a:cs typeface="Open Sans"/>
              <a:sym typeface="Open Sans"/>
            </a:endParaRPr>
          </a:p>
        </p:txBody>
      </p:sp>
      <p:cxnSp>
        <p:nvCxnSpPr>
          <p:cNvPr id="262" name="Google Shape;262;g2bb380d5b50_0_1004"/>
          <p:cNvCxnSpPr/>
          <p:nvPr/>
        </p:nvCxnSpPr>
        <p:spPr>
          <a:xfrm>
            <a:off x="1684639" y="3175770"/>
            <a:ext cx="8822700" cy="0"/>
          </a:xfrm>
          <a:prstGeom prst="straightConnector1">
            <a:avLst/>
          </a:prstGeom>
          <a:noFill/>
          <a:ln w="9525" cap="flat" cmpd="sng">
            <a:solidFill>
              <a:schemeClr val="accent1"/>
            </a:solidFill>
            <a:prstDash val="solid"/>
            <a:miter lim="800000"/>
            <a:headEnd type="none" w="sm" len="sm"/>
            <a:tailEnd type="none" w="sm" len="sm"/>
          </a:ln>
        </p:spPr>
      </p:cxnSp>
      <p:sp>
        <p:nvSpPr>
          <p:cNvPr id="263" name="Google Shape;263;g2bb380d5b50_0_1004"/>
          <p:cNvSpPr/>
          <p:nvPr/>
        </p:nvSpPr>
        <p:spPr>
          <a:xfrm>
            <a:off x="1225500" y="3429000"/>
            <a:ext cx="106479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rgbClr val="000000"/>
              </a:buClr>
              <a:buSzPts val="1400"/>
              <a:buFont typeface="Arial"/>
              <a:buNone/>
            </a:pPr>
            <a:r>
              <a:rPr lang="en-US" sz="1500" b="1">
                <a:solidFill>
                  <a:srgbClr val="7F7F7F"/>
                </a:solidFill>
                <a:latin typeface="Lato"/>
                <a:ea typeface="Lato"/>
                <a:cs typeface="Lato"/>
                <a:sym typeface="Lato"/>
              </a:rPr>
              <a:t>Policy Influenced:</a:t>
            </a:r>
            <a:r>
              <a:rPr lang="en-US" sz="1500">
                <a:solidFill>
                  <a:srgbClr val="7F7F7F"/>
                </a:solidFill>
                <a:latin typeface="Lato"/>
                <a:ea typeface="Lato"/>
                <a:cs typeface="Lato"/>
                <a:sym typeface="Lato"/>
              </a:rPr>
              <a:t> Promulgation by the President of the DRC on November 16, 2022 the Law no. 22/030 on the protection and promotion of the rights of Pygmy Indigenous Peoples (PAP)</a:t>
            </a:r>
            <a:endParaRPr sz="1500">
              <a:solidFill>
                <a:srgbClr val="7F7F7F"/>
              </a:solidFill>
              <a:latin typeface="Lato"/>
              <a:ea typeface="Lato"/>
              <a:cs typeface="Lato"/>
              <a:sym typeface="Lato"/>
            </a:endParaRPr>
          </a:p>
          <a:p>
            <a:pPr marL="0" marR="0" lvl="0" indent="0" algn="l" rtl="0">
              <a:lnSpc>
                <a:spcPct val="150000"/>
              </a:lnSpc>
              <a:spcBef>
                <a:spcPts val="0"/>
              </a:spcBef>
              <a:spcAft>
                <a:spcPts val="0"/>
              </a:spcAft>
              <a:buClr>
                <a:srgbClr val="000000"/>
              </a:buClr>
              <a:buSzPts val="1400"/>
              <a:buFont typeface="Arial"/>
              <a:buNone/>
            </a:pPr>
            <a:r>
              <a:rPr lang="en-US" sz="1500" b="1">
                <a:solidFill>
                  <a:srgbClr val="7F7F7F"/>
                </a:solidFill>
                <a:latin typeface="Lato"/>
                <a:ea typeface="Lato"/>
                <a:cs typeface="Lato"/>
                <a:sym typeface="Lato"/>
              </a:rPr>
              <a:t>Practice Transformed:</a:t>
            </a:r>
            <a:r>
              <a:rPr lang="en-US" sz="1500">
                <a:solidFill>
                  <a:srgbClr val="7F7F7F"/>
                </a:solidFill>
                <a:latin typeface="Lato"/>
                <a:ea typeface="Lato"/>
                <a:cs typeface="Lato"/>
                <a:sym typeface="Lato"/>
              </a:rPr>
              <a:t> Development of Land Booklet (Livret Froncier) in Togo to aid in the enactment of a law that recognizes customary land rights.</a:t>
            </a:r>
            <a:endParaRPr sz="1500">
              <a:solidFill>
                <a:srgbClr val="7F7F7F"/>
              </a:solidFill>
              <a:latin typeface="Lato"/>
              <a:ea typeface="Lato"/>
              <a:cs typeface="Lato"/>
              <a:sym typeface="Lato"/>
            </a:endParaRPr>
          </a:p>
          <a:p>
            <a:pPr marL="0" marR="0" lvl="0" indent="0" algn="l" rtl="0">
              <a:lnSpc>
                <a:spcPct val="150000"/>
              </a:lnSpc>
              <a:spcBef>
                <a:spcPts val="0"/>
              </a:spcBef>
              <a:spcAft>
                <a:spcPts val="0"/>
              </a:spcAft>
              <a:buClr>
                <a:srgbClr val="000000"/>
              </a:buClr>
              <a:buSzPts val="1400"/>
              <a:buFont typeface="Arial"/>
              <a:buNone/>
            </a:pPr>
            <a:r>
              <a:rPr lang="en-US" sz="1500" b="1">
                <a:solidFill>
                  <a:srgbClr val="7F7F7F"/>
                </a:solidFill>
                <a:latin typeface="Lato"/>
                <a:ea typeface="Lato"/>
                <a:cs typeface="Lato"/>
                <a:sym typeface="Lato"/>
              </a:rPr>
              <a:t>Agenda Shaped: </a:t>
            </a:r>
            <a:r>
              <a:rPr lang="en-US" sz="1500">
                <a:solidFill>
                  <a:srgbClr val="7F7F7F"/>
                </a:solidFill>
                <a:latin typeface="Lato"/>
                <a:ea typeface="Lato"/>
                <a:cs typeface="Lato"/>
                <a:sym typeface="Lato"/>
              </a:rPr>
              <a:t>Providing inputs to ensure the integration of land considerations into the amendment to the Climate Change Bill of South Africa</a:t>
            </a:r>
            <a:endParaRPr sz="1500">
              <a:solidFill>
                <a:srgbClr val="7F7F7F"/>
              </a:solidFill>
              <a:latin typeface="Lato"/>
              <a:ea typeface="Lato"/>
              <a:cs typeface="Lato"/>
              <a:sym typeface="Lato"/>
            </a:endParaRPr>
          </a:p>
        </p:txBody>
      </p:sp>
      <p:sp>
        <p:nvSpPr>
          <p:cNvPr id="264" name="Google Shape;264;g2bb380d5b50_0_1004"/>
          <p:cNvSpPr/>
          <p:nvPr/>
        </p:nvSpPr>
        <p:spPr>
          <a:xfrm>
            <a:off x="851650" y="2701000"/>
            <a:ext cx="3024900" cy="4326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1500">
                <a:solidFill>
                  <a:srgbClr val="7F7F7F"/>
                </a:solidFill>
                <a:latin typeface="Lato"/>
                <a:ea typeface="Lato"/>
                <a:cs typeface="Lato"/>
                <a:sym typeface="Lato"/>
              </a:rPr>
              <a:t>By 12 platforms’ contributions</a:t>
            </a:r>
            <a:endParaRPr sz="1700"/>
          </a:p>
        </p:txBody>
      </p:sp>
      <p:sp>
        <p:nvSpPr>
          <p:cNvPr id="265" name="Google Shape;265;g2bb380d5b50_0_1004"/>
          <p:cNvSpPr txBox="1"/>
          <p:nvPr/>
        </p:nvSpPr>
        <p:spPr>
          <a:xfrm>
            <a:off x="1225500" y="1943975"/>
            <a:ext cx="2298000" cy="738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100" b="1">
                <a:solidFill>
                  <a:srgbClr val="3F3F3F"/>
                </a:solidFill>
              </a:rPr>
              <a:t>POLICIES INFLUENCED</a:t>
            </a:r>
            <a:endParaRPr sz="1700"/>
          </a:p>
        </p:txBody>
      </p:sp>
      <p:sp>
        <p:nvSpPr>
          <p:cNvPr id="266" name="Google Shape;266;g2bb380d5b50_0_1004"/>
          <p:cNvSpPr txBox="1"/>
          <p:nvPr/>
        </p:nvSpPr>
        <p:spPr>
          <a:xfrm>
            <a:off x="5065642" y="1943975"/>
            <a:ext cx="2298000" cy="738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100" b="1">
                <a:solidFill>
                  <a:srgbClr val="3F3F3F"/>
                </a:solidFill>
              </a:rPr>
              <a:t>PRACTICES  TRANSFORMED</a:t>
            </a:r>
            <a:endParaRPr sz="1700"/>
          </a:p>
        </p:txBody>
      </p:sp>
      <p:sp>
        <p:nvSpPr>
          <p:cNvPr id="267" name="Google Shape;267;g2bb380d5b50_0_1004"/>
          <p:cNvSpPr/>
          <p:nvPr/>
        </p:nvSpPr>
        <p:spPr>
          <a:xfrm>
            <a:off x="4695613" y="2713025"/>
            <a:ext cx="2824200" cy="432600"/>
          </a:xfrm>
          <a:prstGeom prst="rect">
            <a:avLst/>
          </a:prstGeom>
          <a:noFill/>
          <a:ln>
            <a:noFill/>
          </a:ln>
        </p:spPr>
        <p:txBody>
          <a:bodyPr spcFirstLastPara="1" wrap="square" lIns="91425" tIns="45700" rIns="91425" bIns="45700" anchor="t" anchorCtr="0">
            <a:noAutofit/>
          </a:bodyPr>
          <a:lstStyle/>
          <a:p>
            <a:pPr marL="0" lvl="0" indent="0" algn="ctr" rtl="0">
              <a:lnSpc>
                <a:spcPct val="150000"/>
              </a:lnSpc>
              <a:spcBef>
                <a:spcPts val="0"/>
              </a:spcBef>
              <a:spcAft>
                <a:spcPts val="0"/>
              </a:spcAft>
              <a:buNone/>
            </a:pPr>
            <a:r>
              <a:rPr lang="en-US" sz="1500">
                <a:solidFill>
                  <a:srgbClr val="7F7F7F"/>
                </a:solidFill>
                <a:latin typeface="Lato"/>
                <a:ea typeface="Lato"/>
                <a:cs typeface="Lato"/>
                <a:sym typeface="Lato"/>
              </a:rPr>
              <a:t>By 11 platforms’ contributions</a:t>
            </a:r>
            <a:endParaRPr sz="1700"/>
          </a:p>
        </p:txBody>
      </p:sp>
      <p:sp>
        <p:nvSpPr>
          <p:cNvPr id="268" name="Google Shape;268;g2bb380d5b50_0_1004"/>
          <p:cNvSpPr txBox="1"/>
          <p:nvPr/>
        </p:nvSpPr>
        <p:spPr>
          <a:xfrm>
            <a:off x="8739452" y="2028304"/>
            <a:ext cx="1556700" cy="738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100" b="1">
                <a:solidFill>
                  <a:srgbClr val="3F3F3F"/>
                </a:solidFill>
              </a:rPr>
              <a:t>AGENDAS  SHAPED</a:t>
            </a:r>
            <a:endParaRPr sz="1700"/>
          </a:p>
        </p:txBody>
      </p:sp>
      <p:sp>
        <p:nvSpPr>
          <p:cNvPr id="269" name="Google Shape;269;g2bb380d5b50_0_1004"/>
          <p:cNvSpPr/>
          <p:nvPr/>
        </p:nvSpPr>
        <p:spPr>
          <a:xfrm>
            <a:off x="8338800" y="2743175"/>
            <a:ext cx="2610600" cy="432600"/>
          </a:xfrm>
          <a:prstGeom prst="rect">
            <a:avLst/>
          </a:prstGeom>
          <a:noFill/>
          <a:ln>
            <a:noFill/>
          </a:ln>
        </p:spPr>
        <p:txBody>
          <a:bodyPr spcFirstLastPara="1" wrap="square" lIns="91425" tIns="45700" rIns="91425" bIns="45700" anchor="t" anchorCtr="0">
            <a:noAutofit/>
          </a:bodyPr>
          <a:lstStyle/>
          <a:p>
            <a:pPr marL="0" lvl="0" indent="0" algn="ctr" rtl="0">
              <a:lnSpc>
                <a:spcPct val="150000"/>
              </a:lnSpc>
              <a:spcBef>
                <a:spcPts val="0"/>
              </a:spcBef>
              <a:spcAft>
                <a:spcPts val="0"/>
              </a:spcAft>
              <a:buNone/>
            </a:pPr>
            <a:r>
              <a:rPr lang="en-US" sz="1500">
                <a:solidFill>
                  <a:srgbClr val="7F7F7F"/>
                </a:solidFill>
                <a:latin typeface="Lato"/>
                <a:ea typeface="Lato"/>
                <a:cs typeface="Lato"/>
                <a:sym typeface="Lato"/>
              </a:rPr>
              <a:t>By 6 platforms’ contributions</a:t>
            </a:r>
            <a:endParaRPr sz="1700"/>
          </a:p>
        </p:txBody>
      </p:sp>
      <p:sp>
        <p:nvSpPr>
          <p:cNvPr id="270" name="Google Shape;270;g2bb380d5b50_0_1004"/>
          <p:cNvSpPr txBox="1"/>
          <p:nvPr/>
        </p:nvSpPr>
        <p:spPr>
          <a:xfrm>
            <a:off x="1863900" y="1033350"/>
            <a:ext cx="1021200" cy="80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5300">
                <a:latin typeface="Lato"/>
                <a:ea typeface="Lato"/>
                <a:cs typeface="Lato"/>
                <a:sym typeface="Lato"/>
              </a:rPr>
              <a:t>14</a:t>
            </a:r>
            <a:endParaRPr sz="5300">
              <a:latin typeface="Lato"/>
              <a:ea typeface="Lato"/>
              <a:cs typeface="Lato"/>
              <a:sym typeface="Lato"/>
            </a:endParaRPr>
          </a:p>
        </p:txBody>
      </p:sp>
      <p:sp>
        <p:nvSpPr>
          <p:cNvPr id="271" name="Google Shape;271;g2bb380d5b50_0_1004"/>
          <p:cNvSpPr txBox="1"/>
          <p:nvPr/>
        </p:nvSpPr>
        <p:spPr>
          <a:xfrm>
            <a:off x="5704050" y="1033350"/>
            <a:ext cx="1021200" cy="80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5300">
                <a:latin typeface="Lato"/>
                <a:ea typeface="Lato"/>
                <a:cs typeface="Lato"/>
                <a:sym typeface="Lato"/>
              </a:rPr>
              <a:t>11</a:t>
            </a:r>
            <a:endParaRPr sz="5300">
              <a:latin typeface="Lato"/>
              <a:ea typeface="Lato"/>
              <a:cs typeface="Lato"/>
              <a:sym typeface="Lato"/>
            </a:endParaRPr>
          </a:p>
        </p:txBody>
      </p:sp>
      <p:sp>
        <p:nvSpPr>
          <p:cNvPr id="272" name="Google Shape;272;g2bb380d5b50_0_1004"/>
          <p:cNvSpPr txBox="1"/>
          <p:nvPr/>
        </p:nvSpPr>
        <p:spPr>
          <a:xfrm>
            <a:off x="9007200" y="1143875"/>
            <a:ext cx="1021200" cy="80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5300">
                <a:latin typeface="Lato"/>
                <a:ea typeface="Lato"/>
                <a:cs typeface="Lato"/>
                <a:sym typeface="Lato"/>
              </a:rPr>
              <a:t>8</a:t>
            </a:r>
            <a:endParaRPr sz="5300">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g2bb380d5b50_0_1149"/>
          <p:cNvSpPr txBox="1">
            <a:spLocks noGrp="1"/>
          </p:cNvSpPr>
          <p:nvPr>
            <p:ph type="title"/>
          </p:nvPr>
        </p:nvSpPr>
        <p:spPr>
          <a:xfrm>
            <a:off x="838200" y="677041"/>
            <a:ext cx="10515600" cy="701700"/>
          </a:xfrm>
          <a:prstGeom prst="rect">
            <a:avLst/>
          </a:prstGeom>
        </p:spPr>
        <p:txBody>
          <a:bodyPr spcFirstLastPara="1" wrap="square" lIns="121900" tIns="60925" rIns="121900" bIns="60925" anchor="t" anchorCtr="0">
            <a:noAutofit/>
          </a:bodyPr>
          <a:lstStyle/>
          <a:p>
            <a:pPr marL="0" lvl="0" indent="0" algn="l" rtl="0">
              <a:spcBef>
                <a:spcPts val="0"/>
              </a:spcBef>
              <a:spcAft>
                <a:spcPts val="0"/>
              </a:spcAft>
              <a:buNone/>
            </a:pPr>
            <a:r>
              <a:rPr lang="en-US" sz="3000" b="1">
                <a:latin typeface="Open Sans"/>
                <a:ea typeface="Open Sans"/>
                <a:cs typeface="Open Sans"/>
                <a:sym typeface="Open Sans"/>
              </a:rPr>
              <a:t>Success Factors </a:t>
            </a:r>
            <a:endParaRPr sz="3000" b="1">
              <a:latin typeface="Open Sans"/>
              <a:ea typeface="Open Sans"/>
              <a:cs typeface="Open Sans"/>
              <a:sym typeface="Open Sans"/>
            </a:endParaRPr>
          </a:p>
        </p:txBody>
      </p:sp>
      <p:sp>
        <p:nvSpPr>
          <p:cNvPr id="279" name="Google Shape;279;g2bb380d5b50_0_1149"/>
          <p:cNvSpPr txBox="1">
            <a:spLocks noGrp="1"/>
          </p:cNvSpPr>
          <p:nvPr>
            <p:ph type="body" idx="1"/>
          </p:nvPr>
        </p:nvSpPr>
        <p:spPr>
          <a:xfrm>
            <a:off x="838200" y="1911351"/>
            <a:ext cx="10515600" cy="3630900"/>
          </a:xfrm>
          <a:prstGeom prst="rect">
            <a:avLst/>
          </a:prstGeom>
        </p:spPr>
        <p:txBody>
          <a:bodyPr spcFirstLastPara="1" wrap="square" lIns="121900" tIns="121900" rIns="121900" bIns="121900" anchor="t" anchorCtr="0">
            <a:noAutofit/>
          </a:bodyPr>
          <a:lstStyle/>
          <a:p>
            <a:pPr marL="457200" lvl="0" indent="-381000" algn="l" rtl="0">
              <a:spcBef>
                <a:spcPts val="0"/>
              </a:spcBef>
              <a:spcAft>
                <a:spcPts val="0"/>
              </a:spcAft>
              <a:buSzPts val="2400"/>
              <a:buChar char="●"/>
            </a:pPr>
            <a:r>
              <a:rPr lang="en-US"/>
              <a:t>Collective advocacy (there is power/strength in numbers) - synergizing efforts and complementarity</a:t>
            </a:r>
            <a:endParaRPr/>
          </a:p>
          <a:p>
            <a:pPr marL="457200" lvl="0" indent="-381000" algn="l" rtl="0">
              <a:spcBef>
                <a:spcPts val="0"/>
              </a:spcBef>
              <a:spcAft>
                <a:spcPts val="0"/>
              </a:spcAft>
              <a:buSzPts val="2400"/>
              <a:buChar char="●"/>
            </a:pPr>
            <a:r>
              <a:rPr lang="en-US"/>
              <a:t>CSO-GOV Partnerships</a:t>
            </a:r>
            <a:endParaRPr/>
          </a:p>
          <a:p>
            <a:pPr marL="457200" lvl="0" indent="-381000" algn="l" rtl="0">
              <a:spcBef>
                <a:spcPts val="0"/>
              </a:spcBef>
              <a:spcAft>
                <a:spcPts val="0"/>
              </a:spcAft>
              <a:buSzPts val="2400"/>
              <a:buChar char="●"/>
            </a:pPr>
            <a:r>
              <a:rPr lang="en-US"/>
              <a:t>Involvement of people’s organizations</a:t>
            </a:r>
            <a:endParaRPr/>
          </a:p>
          <a:p>
            <a:pPr marL="457200" lvl="0" indent="-381000" algn="l" rtl="0">
              <a:spcBef>
                <a:spcPts val="0"/>
              </a:spcBef>
              <a:spcAft>
                <a:spcPts val="0"/>
              </a:spcAft>
              <a:buSzPts val="2400"/>
              <a:buChar char="●"/>
            </a:pPr>
            <a:r>
              <a:rPr lang="en-US"/>
              <a:t>Cross-country learning and exchange</a:t>
            </a:r>
            <a:endParaRPr/>
          </a:p>
          <a:p>
            <a:pPr marL="457200" lvl="0" indent="-381000" algn="l" rtl="0">
              <a:spcBef>
                <a:spcPts val="0"/>
              </a:spcBef>
              <a:spcAft>
                <a:spcPts val="0"/>
              </a:spcAft>
              <a:buSzPts val="2400"/>
              <a:buChar char="●"/>
            </a:pPr>
            <a:r>
              <a:rPr lang="en-US"/>
              <a:t>Linking national advocacy to regional and global advocacy processes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
          <p:cNvSpPr txBox="1">
            <a:spLocks noGrp="1"/>
          </p:cNvSpPr>
          <p:nvPr>
            <p:ph type="body" idx="1"/>
          </p:nvPr>
        </p:nvSpPr>
        <p:spPr>
          <a:xfrm>
            <a:off x="3212353" y="394589"/>
            <a:ext cx="8357025" cy="5174174"/>
          </a:xfrm>
          <a:prstGeom prst="rect">
            <a:avLst/>
          </a:prstGeom>
          <a:noFill/>
          <a:ln>
            <a:noFill/>
          </a:ln>
        </p:spPr>
        <p:txBody>
          <a:bodyPr spcFirstLastPara="1" wrap="square" lIns="900000" tIns="2160000" rIns="90000" bIns="45700" anchor="t" anchorCtr="0">
            <a:noAutofit/>
          </a:bodyPr>
          <a:lstStyle/>
          <a:p>
            <a:pPr marL="0" lvl="0" indent="0" algn="r" rtl="0">
              <a:lnSpc>
                <a:spcPct val="90000"/>
              </a:lnSpc>
              <a:spcBef>
                <a:spcPts val="0"/>
              </a:spcBef>
              <a:spcAft>
                <a:spcPts val="0"/>
              </a:spcAft>
              <a:buClr>
                <a:schemeClr val="accent2"/>
              </a:buClr>
              <a:buSzPts val="5400"/>
              <a:buFont typeface="Open Sans SemiBold"/>
              <a:buNone/>
            </a:pPr>
            <a:r>
              <a:rPr lang="en-US" sz="5400" cap="none">
                <a:latin typeface="Open Sans SemiBold"/>
                <a:ea typeface="Open Sans SemiBold"/>
                <a:cs typeface="Open Sans SemiBold"/>
                <a:sym typeface="Open Sans SemiBold"/>
              </a:rPr>
              <a:t>The Global Land Governance Index</a:t>
            </a:r>
            <a:endParaRPr/>
          </a:p>
          <a:p>
            <a:pPr marL="0" lvl="0" indent="0" algn="r" rtl="0">
              <a:lnSpc>
                <a:spcPct val="90000"/>
              </a:lnSpc>
              <a:spcBef>
                <a:spcPts val="1000"/>
              </a:spcBef>
              <a:spcAft>
                <a:spcPts val="0"/>
              </a:spcAft>
              <a:buClr>
                <a:srgbClr val="B8DFE7"/>
              </a:buClr>
              <a:buSzPts val="3200"/>
              <a:buFont typeface="Open Sans Light"/>
              <a:buNone/>
            </a:pPr>
            <a:r>
              <a:rPr lang="en-US" sz="3200" cap="none">
                <a:solidFill>
                  <a:srgbClr val="B8DFE7"/>
                </a:solidFill>
                <a:latin typeface="Open Sans Light"/>
                <a:ea typeface="Open Sans Light"/>
                <a:cs typeface="Open Sans Light"/>
                <a:sym typeface="Open Sans Light"/>
              </a:rPr>
              <a:t>for People-Centred Data</a:t>
            </a:r>
            <a:endParaRPr sz="3200">
              <a:solidFill>
                <a:srgbClr val="B8DFE7"/>
              </a:solidFill>
              <a:latin typeface="Open Sans Light"/>
              <a:ea typeface="Open Sans Light"/>
              <a:cs typeface="Open Sans Light"/>
              <a:sym typeface="Open Sans Light"/>
            </a:endParaRPr>
          </a:p>
        </p:txBody>
      </p:sp>
      <p:pic>
        <p:nvPicPr>
          <p:cNvPr id="286" name="Google Shape;286;p1"/>
          <p:cNvPicPr preferRelativeResize="0"/>
          <p:nvPr/>
        </p:nvPicPr>
        <p:blipFill rotWithShape="1">
          <a:blip r:embed="rId3">
            <a:alphaModFix/>
          </a:blip>
          <a:srcRect/>
          <a:stretch/>
        </p:blipFill>
        <p:spPr>
          <a:xfrm>
            <a:off x="13023103" y="-1446679"/>
            <a:ext cx="1663700" cy="1765300"/>
          </a:xfrm>
          <a:prstGeom prst="rect">
            <a:avLst/>
          </a:prstGeom>
          <a:noFill/>
          <a:ln>
            <a:noFill/>
          </a:ln>
        </p:spPr>
      </p:pic>
      <p:pic>
        <p:nvPicPr>
          <p:cNvPr id="287" name="Google Shape;287;p1"/>
          <p:cNvPicPr preferRelativeResize="0"/>
          <p:nvPr/>
        </p:nvPicPr>
        <p:blipFill rotWithShape="1">
          <a:blip r:embed="rId4">
            <a:alphaModFix/>
          </a:blip>
          <a:srcRect/>
          <a:stretch/>
        </p:blipFill>
        <p:spPr>
          <a:xfrm>
            <a:off x="13023103" y="323663"/>
            <a:ext cx="1663700" cy="1676400"/>
          </a:xfrm>
          <a:prstGeom prst="rect">
            <a:avLst/>
          </a:prstGeom>
          <a:noFill/>
          <a:ln>
            <a:noFill/>
          </a:ln>
        </p:spPr>
      </p:pic>
      <p:pic>
        <p:nvPicPr>
          <p:cNvPr id="288" name="Google Shape;288;p1"/>
          <p:cNvPicPr preferRelativeResize="0"/>
          <p:nvPr/>
        </p:nvPicPr>
        <p:blipFill rotWithShape="1">
          <a:blip r:embed="rId5">
            <a:alphaModFix/>
          </a:blip>
          <a:srcRect/>
          <a:stretch/>
        </p:blipFill>
        <p:spPr>
          <a:xfrm>
            <a:off x="13023103" y="2000063"/>
            <a:ext cx="1663700" cy="1752600"/>
          </a:xfrm>
          <a:prstGeom prst="rect">
            <a:avLst/>
          </a:prstGeom>
          <a:noFill/>
          <a:ln>
            <a:noFill/>
          </a:ln>
        </p:spPr>
      </p:pic>
      <p:pic>
        <p:nvPicPr>
          <p:cNvPr id="289" name="Google Shape;289;p1"/>
          <p:cNvPicPr preferRelativeResize="0"/>
          <p:nvPr/>
        </p:nvPicPr>
        <p:blipFill rotWithShape="1">
          <a:blip r:embed="rId6">
            <a:alphaModFix/>
          </a:blip>
          <a:srcRect/>
          <a:stretch/>
        </p:blipFill>
        <p:spPr>
          <a:xfrm>
            <a:off x="13023103" y="3752663"/>
            <a:ext cx="1663700" cy="1816100"/>
          </a:xfrm>
          <a:prstGeom prst="rect">
            <a:avLst/>
          </a:prstGeom>
          <a:noFill/>
          <a:ln>
            <a:noFill/>
          </a:ln>
        </p:spPr>
      </p:pic>
      <p:pic>
        <p:nvPicPr>
          <p:cNvPr id="290" name="Google Shape;290;p1"/>
          <p:cNvPicPr preferRelativeResize="0"/>
          <p:nvPr/>
        </p:nvPicPr>
        <p:blipFill rotWithShape="1">
          <a:blip r:embed="rId7">
            <a:alphaModFix/>
          </a:blip>
          <a:srcRect/>
          <a:stretch/>
        </p:blipFill>
        <p:spPr>
          <a:xfrm>
            <a:off x="13023103" y="5568763"/>
            <a:ext cx="1663700" cy="1511300"/>
          </a:xfrm>
          <a:prstGeom prst="rect">
            <a:avLst/>
          </a:prstGeom>
          <a:noFill/>
          <a:ln>
            <a:noFill/>
          </a:ln>
        </p:spPr>
      </p:pic>
      <p:pic>
        <p:nvPicPr>
          <p:cNvPr id="291" name="Google Shape;291;p1"/>
          <p:cNvPicPr preferRelativeResize="0"/>
          <p:nvPr/>
        </p:nvPicPr>
        <p:blipFill rotWithShape="1">
          <a:blip r:embed="rId8">
            <a:alphaModFix/>
          </a:blip>
          <a:srcRect/>
          <a:stretch/>
        </p:blipFill>
        <p:spPr>
          <a:xfrm>
            <a:off x="-2898215" y="2000063"/>
            <a:ext cx="1663700" cy="1625600"/>
          </a:xfrm>
          <a:prstGeom prst="rect">
            <a:avLst/>
          </a:prstGeom>
          <a:noFill/>
          <a:ln>
            <a:noFill/>
          </a:ln>
        </p:spPr>
      </p:pic>
      <p:pic>
        <p:nvPicPr>
          <p:cNvPr id="292" name="Google Shape;292;p1"/>
          <p:cNvPicPr preferRelativeResize="0"/>
          <p:nvPr/>
        </p:nvPicPr>
        <p:blipFill rotWithShape="1">
          <a:blip r:embed="rId9">
            <a:alphaModFix/>
          </a:blip>
          <a:srcRect/>
          <a:stretch/>
        </p:blipFill>
        <p:spPr>
          <a:xfrm>
            <a:off x="-2898215" y="-1396111"/>
            <a:ext cx="1663700" cy="1790700"/>
          </a:xfrm>
          <a:prstGeom prst="rect">
            <a:avLst/>
          </a:prstGeom>
          <a:noFill/>
          <a:ln>
            <a:noFill/>
          </a:ln>
        </p:spPr>
      </p:pic>
      <p:pic>
        <p:nvPicPr>
          <p:cNvPr id="293" name="Google Shape;293;p1"/>
          <p:cNvPicPr preferRelativeResize="0"/>
          <p:nvPr/>
        </p:nvPicPr>
        <p:blipFill rotWithShape="1">
          <a:blip r:embed="rId10">
            <a:alphaModFix/>
          </a:blip>
          <a:srcRect/>
          <a:stretch/>
        </p:blipFill>
        <p:spPr>
          <a:xfrm>
            <a:off x="-2898215" y="247463"/>
            <a:ext cx="1663700" cy="1752600"/>
          </a:xfrm>
          <a:prstGeom prst="rect">
            <a:avLst/>
          </a:prstGeom>
          <a:noFill/>
          <a:ln>
            <a:noFill/>
          </a:ln>
        </p:spPr>
      </p:pic>
      <p:pic>
        <p:nvPicPr>
          <p:cNvPr id="294" name="Google Shape;294;p1"/>
          <p:cNvPicPr preferRelativeResize="0"/>
          <p:nvPr/>
        </p:nvPicPr>
        <p:blipFill rotWithShape="1">
          <a:blip r:embed="rId11">
            <a:alphaModFix/>
          </a:blip>
          <a:srcRect/>
          <a:stretch/>
        </p:blipFill>
        <p:spPr>
          <a:xfrm>
            <a:off x="-2898215" y="3625663"/>
            <a:ext cx="1663700" cy="1739900"/>
          </a:xfrm>
          <a:prstGeom prst="rect">
            <a:avLst/>
          </a:prstGeom>
          <a:noFill/>
          <a:ln>
            <a:noFill/>
          </a:ln>
        </p:spPr>
      </p:pic>
      <p:pic>
        <p:nvPicPr>
          <p:cNvPr id="295" name="Google Shape;295;p1"/>
          <p:cNvPicPr preferRelativeResize="0"/>
          <p:nvPr/>
        </p:nvPicPr>
        <p:blipFill rotWithShape="1">
          <a:blip r:embed="rId12">
            <a:alphaModFix/>
          </a:blip>
          <a:srcRect/>
          <a:stretch/>
        </p:blipFill>
        <p:spPr>
          <a:xfrm>
            <a:off x="-2898215" y="5281705"/>
            <a:ext cx="1663700" cy="1765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
          <p:cNvSpPr txBox="1">
            <a:spLocks noGrp="1"/>
          </p:cNvSpPr>
          <p:nvPr>
            <p:ph type="body" idx="1"/>
          </p:nvPr>
        </p:nvSpPr>
        <p:spPr>
          <a:xfrm>
            <a:off x="352778" y="564445"/>
            <a:ext cx="11331222" cy="5870222"/>
          </a:xfrm>
          <a:prstGeom prst="rect">
            <a:avLst/>
          </a:prstGeom>
          <a:solidFill>
            <a:srgbClr val="FFFFFF">
              <a:alpha val="21960"/>
            </a:srgbClr>
          </a:solid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Font typeface="Open Sans"/>
              <a:buNone/>
            </a:pPr>
            <a:endParaRPr sz="3200"/>
          </a:p>
          <a:p>
            <a:pPr marL="0" lvl="0" indent="0" algn="ctr" rtl="0">
              <a:lnSpc>
                <a:spcPct val="90000"/>
              </a:lnSpc>
              <a:spcBef>
                <a:spcPts val="600"/>
              </a:spcBef>
              <a:spcAft>
                <a:spcPts val="0"/>
              </a:spcAft>
              <a:buClr>
                <a:schemeClr val="dk1"/>
              </a:buClr>
              <a:buSzPts val="2800"/>
              <a:buFont typeface="Open Sans"/>
              <a:buNone/>
            </a:pPr>
            <a:r>
              <a:rPr lang="en-US" sz="2800"/>
              <a:t>THE GLOBAL </a:t>
            </a:r>
            <a:endParaRPr/>
          </a:p>
          <a:p>
            <a:pPr marL="0" lvl="0" indent="0" algn="ctr" rtl="0">
              <a:lnSpc>
                <a:spcPct val="90000"/>
              </a:lnSpc>
              <a:spcBef>
                <a:spcPts val="1200"/>
              </a:spcBef>
              <a:spcAft>
                <a:spcPts val="0"/>
              </a:spcAft>
              <a:buClr>
                <a:schemeClr val="dk1"/>
              </a:buClr>
              <a:buSzPts val="2800"/>
              <a:buFont typeface="Open Sans"/>
              <a:buNone/>
            </a:pPr>
            <a:r>
              <a:rPr lang="en-US" sz="2800"/>
              <a:t>LAND GOVERNANCE INDEX </a:t>
            </a:r>
            <a:endParaRPr/>
          </a:p>
          <a:p>
            <a:pPr marL="0" lvl="0" indent="0" algn="ctr" rtl="0">
              <a:lnSpc>
                <a:spcPct val="90000"/>
              </a:lnSpc>
              <a:spcBef>
                <a:spcPts val="1200"/>
              </a:spcBef>
              <a:spcAft>
                <a:spcPts val="0"/>
              </a:spcAft>
              <a:buClr>
                <a:schemeClr val="dk1"/>
              </a:buClr>
              <a:buSzPts val="2800"/>
              <a:buFont typeface="Open Sans"/>
              <a:buNone/>
            </a:pPr>
            <a:r>
              <a:rPr lang="en-US" sz="2800"/>
              <a:t>THAT PUTS </a:t>
            </a:r>
            <a:endParaRPr/>
          </a:p>
          <a:p>
            <a:pPr marL="0" lvl="0" indent="0" algn="ctr" rtl="0">
              <a:lnSpc>
                <a:spcPct val="90000"/>
              </a:lnSpc>
              <a:spcBef>
                <a:spcPts val="1200"/>
              </a:spcBef>
              <a:spcAft>
                <a:spcPts val="0"/>
              </a:spcAft>
              <a:buClr>
                <a:srgbClr val="2EA4C9"/>
              </a:buClr>
              <a:buSzPts val="6600"/>
              <a:buFont typeface="Open Sans"/>
              <a:buNone/>
            </a:pPr>
            <a:r>
              <a:rPr lang="en-US" sz="6600">
                <a:solidFill>
                  <a:srgbClr val="2EA4C9"/>
                </a:solidFill>
              </a:rPr>
              <a:t>PEOPLE </a:t>
            </a:r>
            <a:endParaRPr/>
          </a:p>
          <a:p>
            <a:pPr marL="0" lvl="0" indent="0" algn="ctr" rtl="0">
              <a:lnSpc>
                <a:spcPct val="90000"/>
              </a:lnSpc>
              <a:spcBef>
                <a:spcPts val="1200"/>
              </a:spcBef>
              <a:spcAft>
                <a:spcPts val="0"/>
              </a:spcAft>
              <a:buClr>
                <a:schemeClr val="dk1"/>
              </a:buClr>
              <a:buSzPts val="2800"/>
              <a:buFont typeface="Open Sans"/>
              <a:buNone/>
            </a:pPr>
            <a:r>
              <a:rPr lang="en-US" sz="2800"/>
              <a:t>AT THE CENTER OF LAND DATA</a:t>
            </a:r>
            <a:endParaRPr/>
          </a:p>
          <a:p>
            <a:pPr marL="0" lvl="0" indent="0" algn="ctr" rtl="0">
              <a:lnSpc>
                <a:spcPct val="90000"/>
              </a:lnSpc>
              <a:spcBef>
                <a:spcPts val="1200"/>
              </a:spcBef>
              <a:spcAft>
                <a:spcPts val="0"/>
              </a:spcAft>
              <a:buClr>
                <a:schemeClr val="dk1"/>
              </a:buClr>
              <a:buSzPts val="2800"/>
              <a:buFont typeface="Open Sans"/>
              <a:buNone/>
            </a:pPr>
            <a:r>
              <a:rPr lang="en-US" sz="2800"/>
              <a:t>DEMOCRATIZING LAND MONITORING AND </a:t>
            </a:r>
            <a:endParaRPr/>
          </a:p>
          <a:p>
            <a:pPr marL="0" lvl="0" indent="0" algn="ctr" rtl="0">
              <a:lnSpc>
                <a:spcPct val="90000"/>
              </a:lnSpc>
              <a:spcBef>
                <a:spcPts val="1200"/>
              </a:spcBef>
              <a:spcAft>
                <a:spcPts val="0"/>
              </a:spcAft>
              <a:buClr>
                <a:schemeClr val="dk1"/>
              </a:buClr>
              <a:buSzPts val="2800"/>
              <a:buFont typeface="Open Sans"/>
              <a:buNone/>
            </a:pPr>
            <a:r>
              <a:rPr lang="en-US" sz="2800"/>
              <a:t>BUILDING A DATA ECOSYSTEM WHERE </a:t>
            </a:r>
            <a:endParaRPr/>
          </a:p>
          <a:p>
            <a:pPr marL="0" lvl="0" indent="0" algn="ctr" rtl="0">
              <a:lnSpc>
                <a:spcPct val="90000"/>
              </a:lnSpc>
              <a:spcBef>
                <a:spcPts val="1200"/>
              </a:spcBef>
              <a:spcAft>
                <a:spcPts val="0"/>
              </a:spcAft>
              <a:buClr>
                <a:schemeClr val="dk1"/>
              </a:buClr>
              <a:buSzPts val="2800"/>
              <a:buFont typeface="Open Sans"/>
              <a:buNone/>
            </a:pPr>
            <a:r>
              <a:rPr lang="en-US" sz="2800"/>
              <a:t>ALL VOICES CAN BE HEARD</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5"/>
          <p:cNvSpPr txBox="1">
            <a:spLocks noGrp="1"/>
          </p:cNvSpPr>
          <p:nvPr>
            <p:ph type="title"/>
          </p:nvPr>
        </p:nvSpPr>
        <p:spPr>
          <a:xfrm>
            <a:off x="838200" y="677041"/>
            <a:ext cx="10515600" cy="70173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200"/>
              <a:buFont typeface="Open Sans"/>
              <a:buNone/>
            </a:pPr>
            <a:r>
              <a:rPr lang="en-US" sz="4200"/>
              <a:t>LAND</a:t>
            </a:r>
            <a:r>
              <a:rPr lang="en-US" sz="4200" cap="none"/>
              <a:t>ex AS CONCEPT</a:t>
            </a:r>
            <a:endParaRPr sz="4200"/>
          </a:p>
        </p:txBody>
      </p:sp>
      <p:sp>
        <p:nvSpPr>
          <p:cNvPr id="306" name="Google Shape;306;p5"/>
          <p:cNvSpPr txBox="1">
            <a:spLocks noGrp="1"/>
          </p:cNvSpPr>
          <p:nvPr>
            <p:ph type="body" idx="1"/>
          </p:nvPr>
        </p:nvSpPr>
        <p:spPr>
          <a:xfrm>
            <a:off x="838200" y="1458284"/>
            <a:ext cx="10515600" cy="37051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2000"/>
              <a:buFont typeface="Open Sans SemiBold"/>
              <a:buNone/>
            </a:pPr>
            <a:r>
              <a:rPr lang="en-US"/>
              <a:t>A TOOL THAT </a:t>
            </a:r>
            <a:endParaRPr/>
          </a:p>
        </p:txBody>
      </p:sp>
      <p:grpSp>
        <p:nvGrpSpPr>
          <p:cNvPr id="307" name="Google Shape;307;p5"/>
          <p:cNvGrpSpPr/>
          <p:nvPr/>
        </p:nvGrpSpPr>
        <p:grpSpPr>
          <a:xfrm>
            <a:off x="-4311377" y="1122531"/>
            <a:ext cx="15602239" cy="6132402"/>
            <a:chOff x="-5149577" y="-788819"/>
            <a:chExt cx="15602239" cy="6132402"/>
          </a:xfrm>
        </p:grpSpPr>
        <p:sp>
          <p:nvSpPr>
            <p:cNvPr id="308" name="Google Shape;308;p5"/>
            <p:cNvSpPr/>
            <p:nvPr/>
          </p:nvSpPr>
          <p:spPr>
            <a:xfrm>
              <a:off x="-5149577" y="-788819"/>
              <a:ext cx="6132402" cy="6132402"/>
            </a:xfrm>
            <a:prstGeom prst="blockArc">
              <a:avLst>
                <a:gd name="adj1" fmla="val 18900000"/>
                <a:gd name="adj2" fmla="val 2700000"/>
                <a:gd name="adj3" fmla="val 352"/>
              </a:avLst>
            </a:prstGeom>
            <a:noFill/>
            <a:ln w="12700" cap="flat" cmpd="sng">
              <a:solidFill>
                <a:srgbClr val="CABA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5"/>
            <p:cNvSpPr/>
            <p:nvPr/>
          </p:nvSpPr>
          <p:spPr>
            <a:xfrm>
              <a:off x="366576" y="239853"/>
              <a:ext cx="10086085" cy="479525"/>
            </a:xfrm>
            <a:prstGeom prst="rect">
              <a:avLst/>
            </a:prstGeom>
            <a:solidFill>
              <a:srgbClr val="FEEA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5"/>
            <p:cNvSpPr txBox="1"/>
            <p:nvPr/>
          </p:nvSpPr>
          <p:spPr>
            <a:xfrm>
              <a:off x="366576" y="239853"/>
              <a:ext cx="10086085" cy="479525"/>
            </a:xfrm>
            <a:prstGeom prst="rect">
              <a:avLst/>
            </a:prstGeom>
            <a:noFill/>
            <a:ln>
              <a:noFill/>
            </a:ln>
          </p:spPr>
          <p:txBody>
            <a:bodyPr spcFirstLastPara="1" wrap="square" lIns="380600" tIns="50800" rIns="50800" bIns="50800" anchor="ctr" anchorCtr="0">
              <a:noAutofit/>
            </a:bodyPr>
            <a:lstStyle/>
            <a:p>
              <a:pPr marL="0" marR="0" lvl="0" indent="0" algn="l" rtl="0">
                <a:lnSpc>
                  <a:spcPct val="90000"/>
                </a:lnSpc>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RESPOND TO NEED FOR PEOPLE-CENTRED DATA</a:t>
              </a:r>
              <a:endParaRPr/>
            </a:p>
          </p:txBody>
        </p:sp>
        <p:sp>
          <p:nvSpPr>
            <p:cNvPr id="311" name="Google Shape;311;p5"/>
            <p:cNvSpPr/>
            <p:nvPr/>
          </p:nvSpPr>
          <p:spPr>
            <a:xfrm>
              <a:off x="66873" y="179913"/>
              <a:ext cx="599406" cy="599406"/>
            </a:xfrm>
            <a:prstGeom prst="ellipse">
              <a:avLst/>
            </a:prstGeom>
            <a:solidFill>
              <a:schemeClr val="lt1"/>
            </a:solidFill>
            <a:ln w="12700" cap="flat" cmpd="sng">
              <a:solidFill>
                <a:srgbClr val="FEEA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5"/>
            <p:cNvSpPr/>
            <p:nvPr/>
          </p:nvSpPr>
          <p:spPr>
            <a:xfrm>
              <a:off x="761019" y="959051"/>
              <a:ext cx="9691643" cy="479525"/>
            </a:xfrm>
            <a:prstGeom prst="rect">
              <a:avLst/>
            </a:prstGeom>
            <a:solidFill>
              <a:srgbClr val="FEEA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5"/>
            <p:cNvSpPr txBox="1"/>
            <p:nvPr/>
          </p:nvSpPr>
          <p:spPr>
            <a:xfrm>
              <a:off x="761019" y="959051"/>
              <a:ext cx="9691643" cy="479525"/>
            </a:xfrm>
            <a:prstGeom prst="rect">
              <a:avLst/>
            </a:prstGeom>
            <a:noFill/>
            <a:ln>
              <a:noFill/>
            </a:ln>
          </p:spPr>
          <p:txBody>
            <a:bodyPr spcFirstLastPara="1" wrap="square" lIns="380600" tIns="50800" rIns="50800" bIns="50800" anchor="ctr" anchorCtr="0">
              <a:noAutofit/>
            </a:bodyPr>
            <a:lstStyle/>
            <a:p>
              <a:pPr marL="0" marR="0" lvl="0" indent="0" algn="l" rtl="0">
                <a:lnSpc>
                  <a:spcPct val="90000"/>
                </a:lnSpc>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SHEDS LIGHT ON KEY ISSUES OF LAND GOVERNANCE</a:t>
              </a:r>
              <a:endParaRPr/>
            </a:p>
          </p:txBody>
        </p:sp>
        <p:sp>
          <p:nvSpPr>
            <p:cNvPr id="314" name="Google Shape;314;p5"/>
            <p:cNvSpPr/>
            <p:nvPr/>
          </p:nvSpPr>
          <p:spPr>
            <a:xfrm>
              <a:off x="461315" y="899110"/>
              <a:ext cx="599406" cy="599406"/>
            </a:xfrm>
            <a:prstGeom prst="ellipse">
              <a:avLst/>
            </a:prstGeom>
            <a:solidFill>
              <a:schemeClr val="lt1"/>
            </a:solidFill>
            <a:ln w="12700" cap="flat" cmpd="sng">
              <a:solidFill>
                <a:srgbClr val="FEEA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5"/>
            <p:cNvSpPr/>
            <p:nvPr/>
          </p:nvSpPr>
          <p:spPr>
            <a:xfrm>
              <a:off x="941387" y="1567257"/>
              <a:ext cx="9511274" cy="701507"/>
            </a:xfrm>
            <a:prstGeom prst="rect">
              <a:avLst/>
            </a:prstGeom>
            <a:solidFill>
              <a:srgbClr val="FEEA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5"/>
            <p:cNvSpPr txBox="1"/>
            <p:nvPr/>
          </p:nvSpPr>
          <p:spPr>
            <a:xfrm>
              <a:off x="941387" y="1567257"/>
              <a:ext cx="9511274" cy="701507"/>
            </a:xfrm>
            <a:prstGeom prst="rect">
              <a:avLst/>
            </a:prstGeom>
            <a:noFill/>
            <a:ln>
              <a:noFill/>
            </a:ln>
          </p:spPr>
          <p:txBody>
            <a:bodyPr spcFirstLastPara="1" wrap="square" lIns="380600" tIns="50800" rIns="50800" bIns="50800" anchor="ctr" anchorCtr="0">
              <a:noAutofit/>
            </a:bodyPr>
            <a:lstStyle/>
            <a:p>
              <a:pPr marL="0" marR="0" lvl="0" indent="0" algn="l" rtl="0">
                <a:lnSpc>
                  <a:spcPct val="90000"/>
                </a:lnSpc>
                <a:spcBef>
                  <a:spcPts val="0"/>
                </a:spcBef>
                <a:spcAft>
                  <a:spcPts val="0"/>
                </a:spcAft>
                <a:buClr>
                  <a:schemeClr val="dk1"/>
                </a:buClr>
                <a:buSzPts val="2000"/>
                <a:buFont typeface="Arial"/>
                <a:buNone/>
              </a:pPr>
              <a:r>
                <a:rPr lang="en-US" sz="2000" b="0">
                  <a:solidFill>
                    <a:schemeClr val="dk1"/>
                  </a:solidFill>
                  <a:latin typeface="Arial"/>
                  <a:ea typeface="Arial"/>
                  <a:cs typeface="Arial"/>
                  <a:sym typeface="Arial"/>
                </a:rPr>
                <a:t>FOSTER INCLUSIVE DATA COLLECTION &amp; ENGAGEMENT WITH UNDERREPRESENTED POPULATIONS </a:t>
              </a:r>
              <a:endParaRPr sz="2000" b="0">
                <a:solidFill>
                  <a:schemeClr val="dk1"/>
                </a:solidFill>
                <a:latin typeface="Arial"/>
                <a:ea typeface="Arial"/>
                <a:cs typeface="Arial"/>
                <a:sym typeface="Arial"/>
              </a:endParaRPr>
            </a:p>
          </p:txBody>
        </p:sp>
        <p:sp>
          <p:nvSpPr>
            <p:cNvPr id="317" name="Google Shape;317;p5"/>
            <p:cNvSpPr/>
            <p:nvPr/>
          </p:nvSpPr>
          <p:spPr>
            <a:xfrm>
              <a:off x="641684" y="1618307"/>
              <a:ext cx="599406" cy="599406"/>
            </a:xfrm>
            <a:prstGeom prst="ellipse">
              <a:avLst/>
            </a:prstGeom>
            <a:solidFill>
              <a:schemeClr val="lt1"/>
            </a:solidFill>
            <a:ln w="12700" cap="flat" cmpd="sng">
              <a:solidFill>
                <a:srgbClr val="FEEA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5"/>
            <p:cNvSpPr/>
            <p:nvPr/>
          </p:nvSpPr>
          <p:spPr>
            <a:xfrm>
              <a:off x="941387" y="2400584"/>
              <a:ext cx="9511274" cy="472337"/>
            </a:xfrm>
            <a:prstGeom prst="rect">
              <a:avLst/>
            </a:prstGeom>
            <a:solidFill>
              <a:srgbClr val="FEEA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5"/>
            <p:cNvSpPr txBox="1"/>
            <p:nvPr/>
          </p:nvSpPr>
          <p:spPr>
            <a:xfrm>
              <a:off x="941387" y="2400584"/>
              <a:ext cx="9511274" cy="472337"/>
            </a:xfrm>
            <a:prstGeom prst="rect">
              <a:avLst/>
            </a:prstGeom>
            <a:noFill/>
            <a:ln>
              <a:noFill/>
            </a:ln>
          </p:spPr>
          <p:txBody>
            <a:bodyPr spcFirstLastPara="1" wrap="square" lIns="380600" tIns="50800" rIns="50800" bIns="50800" anchor="ctr" anchorCtr="0">
              <a:noAutofit/>
            </a:bodyPr>
            <a:lstStyle/>
            <a:p>
              <a:pPr marL="0" marR="0" lvl="0" indent="0" algn="l" rtl="0">
                <a:lnSpc>
                  <a:spcPct val="90000"/>
                </a:lnSpc>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FILL EXISTING GAPS IN DATA &amp; COMPLEMENT EXISTING DATA</a:t>
              </a:r>
              <a:endParaRPr/>
            </a:p>
          </p:txBody>
        </p:sp>
        <p:sp>
          <p:nvSpPr>
            <p:cNvPr id="320" name="Google Shape;320;p5"/>
            <p:cNvSpPr/>
            <p:nvPr/>
          </p:nvSpPr>
          <p:spPr>
            <a:xfrm>
              <a:off x="641684" y="2337049"/>
              <a:ext cx="599406" cy="599406"/>
            </a:xfrm>
            <a:prstGeom prst="ellipse">
              <a:avLst/>
            </a:prstGeom>
            <a:solidFill>
              <a:schemeClr val="lt1"/>
            </a:solidFill>
            <a:ln w="12700" cap="flat" cmpd="sng">
              <a:solidFill>
                <a:srgbClr val="FEEA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5"/>
            <p:cNvSpPr/>
            <p:nvPr/>
          </p:nvSpPr>
          <p:spPr>
            <a:xfrm>
              <a:off x="761019" y="3104192"/>
              <a:ext cx="9691643" cy="503516"/>
            </a:xfrm>
            <a:prstGeom prst="rect">
              <a:avLst/>
            </a:prstGeom>
            <a:solidFill>
              <a:srgbClr val="FEEA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5"/>
            <p:cNvSpPr txBox="1"/>
            <p:nvPr/>
          </p:nvSpPr>
          <p:spPr>
            <a:xfrm>
              <a:off x="761019" y="3104192"/>
              <a:ext cx="9691643" cy="503516"/>
            </a:xfrm>
            <a:prstGeom prst="rect">
              <a:avLst/>
            </a:prstGeom>
            <a:noFill/>
            <a:ln>
              <a:noFill/>
            </a:ln>
          </p:spPr>
          <p:txBody>
            <a:bodyPr spcFirstLastPara="1" wrap="square" lIns="380600" tIns="50800" rIns="50800" bIns="50800" anchor="ctr" anchorCtr="0">
              <a:noAutofit/>
            </a:bodyPr>
            <a:lstStyle/>
            <a:p>
              <a:pPr marL="0" marR="0" lvl="0" indent="0" algn="l" rtl="0">
                <a:lnSpc>
                  <a:spcPct val="90000"/>
                </a:lnSpc>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FOSTER STANDARDIZED DATA ECOSYSTEM</a:t>
              </a:r>
              <a:endParaRPr/>
            </a:p>
          </p:txBody>
        </p:sp>
        <p:sp>
          <p:nvSpPr>
            <p:cNvPr id="323" name="Google Shape;323;p5"/>
            <p:cNvSpPr/>
            <p:nvPr/>
          </p:nvSpPr>
          <p:spPr>
            <a:xfrm>
              <a:off x="461315" y="3056246"/>
              <a:ext cx="599406" cy="599406"/>
            </a:xfrm>
            <a:prstGeom prst="ellipse">
              <a:avLst/>
            </a:prstGeom>
            <a:solidFill>
              <a:schemeClr val="lt1"/>
            </a:solidFill>
            <a:ln w="12700" cap="flat" cmpd="sng">
              <a:solidFill>
                <a:srgbClr val="FEEA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5"/>
            <p:cNvSpPr/>
            <p:nvPr/>
          </p:nvSpPr>
          <p:spPr>
            <a:xfrm>
              <a:off x="366576" y="3835384"/>
              <a:ext cx="10086085" cy="479525"/>
            </a:xfrm>
            <a:prstGeom prst="rect">
              <a:avLst/>
            </a:prstGeom>
            <a:solidFill>
              <a:srgbClr val="FEEA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5"/>
            <p:cNvSpPr txBox="1"/>
            <p:nvPr/>
          </p:nvSpPr>
          <p:spPr>
            <a:xfrm>
              <a:off x="366576" y="3835384"/>
              <a:ext cx="10086085" cy="479525"/>
            </a:xfrm>
            <a:prstGeom prst="rect">
              <a:avLst/>
            </a:prstGeom>
            <a:noFill/>
            <a:ln>
              <a:noFill/>
            </a:ln>
          </p:spPr>
          <p:txBody>
            <a:bodyPr spcFirstLastPara="1" wrap="square" lIns="380600" tIns="50800" rIns="50800" bIns="50800" anchor="ctr" anchorCtr="0">
              <a:noAutofit/>
            </a:bodyPr>
            <a:lstStyle/>
            <a:p>
              <a:pPr marL="0" marR="0" lvl="0" indent="0" algn="l" rtl="0">
                <a:lnSpc>
                  <a:spcPct val="90000"/>
                </a:lnSpc>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MAKES DATA GENERATION AND USE ACCESSIBLE</a:t>
              </a:r>
              <a:endParaRPr/>
            </a:p>
          </p:txBody>
        </p:sp>
        <p:sp>
          <p:nvSpPr>
            <p:cNvPr id="326" name="Google Shape;326;p5"/>
            <p:cNvSpPr/>
            <p:nvPr/>
          </p:nvSpPr>
          <p:spPr>
            <a:xfrm>
              <a:off x="66873" y="3775443"/>
              <a:ext cx="599406" cy="599406"/>
            </a:xfrm>
            <a:prstGeom prst="ellipse">
              <a:avLst/>
            </a:prstGeom>
            <a:solidFill>
              <a:schemeClr val="lt1"/>
            </a:solidFill>
            <a:ln w="12700" cap="flat" cmpd="sng">
              <a:solidFill>
                <a:srgbClr val="FEEA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8"/>
          <p:cNvSpPr txBox="1">
            <a:spLocks noGrp="1"/>
          </p:cNvSpPr>
          <p:nvPr>
            <p:ph type="title"/>
          </p:nvPr>
        </p:nvSpPr>
        <p:spPr>
          <a:xfrm>
            <a:off x="838200" y="677041"/>
            <a:ext cx="10515600" cy="70173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6000"/>
              <a:buFont typeface="Open Sans"/>
              <a:buNone/>
            </a:pPr>
            <a:r>
              <a:rPr lang="en-US"/>
              <a:t>A BROAD APPROACH</a:t>
            </a:r>
            <a:endParaRPr/>
          </a:p>
        </p:txBody>
      </p:sp>
      <p:sp>
        <p:nvSpPr>
          <p:cNvPr id="332" name="Google Shape;332;p8"/>
          <p:cNvSpPr txBox="1">
            <a:spLocks noGrp="1"/>
          </p:cNvSpPr>
          <p:nvPr>
            <p:ph type="body" idx="2"/>
          </p:nvPr>
        </p:nvSpPr>
        <p:spPr>
          <a:xfrm>
            <a:off x="838200" y="1458284"/>
            <a:ext cx="10515600" cy="37051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A4C9"/>
              </a:buClr>
              <a:buSzPts val="2000"/>
              <a:buFont typeface="Open Sans SemiBold"/>
              <a:buNone/>
            </a:pPr>
            <a:r>
              <a:rPr lang="en-US"/>
              <a:t>COVERING ILC’S 10 COMMITMENTS</a:t>
            </a:r>
            <a:endParaRPr/>
          </a:p>
        </p:txBody>
      </p:sp>
      <p:pic>
        <p:nvPicPr>
          <p:cNvPr id="333" name="Google Shape;333;p8"/>
          <p:cNvPicPr preferRelativeResize="0"/>
          <p:nvPr/>
        </p:nvPicPr>
        <p:blipFill rotWithShape="1">
          <a:blip r:embed="rId3">
            <a:alphaModFix/>
          </a:blip>
          <a:srcRect l="2528" t="31715" r="2495" b="24818"/>
          <a:stretch/>
        </p:blipFill>
        <p:spPr>
          <a:xfrm>
            <a:off x="555667" y="2389210"/>
            <a:ext cx="11542943" cy="297020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9"/>
          <p:cNvSpPr txBox="1">
            <a:spLocks noGrp="1"/>
          </p:cNvSpPr>
          <p:nvPr>
            <p:ph type="title"/>
          </p:nvPr>
        </p:nvSpPr>
        <p:spPr>
          <a:xfrm>
            <a:off x="838200" y="677041"/>
            <a:ext cx="10515600" cy="70173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6000"/>
              <a:buFont typeface="Open Sans"/>
              <a:buNone/>
            </a:pPr>
            <a:r>
              <a:rPr lang="en-US">
                <a:latin typeface="Open Sans"/>
                <a:ea typeface="Open Sans"/>
                <a:cs typeface="Open Sans"/>
                <a:sym typeface="Open Sans"/>
              </a:rPr>
              <a:t>LEVELS OF INDICATORS</a:t>
            </a:r>
            <a:br>
              <a:rPr lang="en-US">
                <a:latin typeface="Open Sans"/>
                <a:ea typeface="Open Sans"/>
                <a:cs typeface="Open Sans"/>
                <a:sym typeface="Open Sans"/>
              </a:rPr>
            </a:br>
            <a:endParaRPr/>
          </a:p>
        </p:txBody>
      </p:sp>
      <p:sp>
        <p:nvSpPr>
          <p:cNvPr id="339" name="Google Shape;339;p9"/>
          <p:cNvSpPr txBox="1">
            <a:spLocks noGrp="1"/>
          </p:cNvSpPr>
          <p:nvPr>
            <p:ph type="body" idx="2"/>
          </p:nvPr>
        </p:nvSpPr>
        <p:spPr>
          <a:xfrm>
            <a:off x="838200" y="1458284"/>
            <a:ext cx="10515600" cy="37051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A4C9"/>
              </a:buClr>
              <a:buSzPts val="2000"/>
              <a:buFont typeface="Open Sans SemiBold"/>
              <a:buNone/>
            </a:pPr>
            <a:r>
              <a:rPr lang="en-US"/>
              <a:t>THREE INDICATOR LEVELS, PER 10 COMMITMENTS OF ILC</a:t>
            </a:r>
            <a:endParaRPr/>
          </a:p>
        </p:txBody>
      </p:sp>
      <p:graphicFrame>
        <p:nvGraphicFramePr>
          <p:cNvPr id="340" name="Google Shape;340;p9"/>
          <p:cNvGraphicFramePr/>
          <p:nvPr/>
        </p:nvGraphicFramePr>
        <p:xfrm>
          <a:off x="838207" y="2293812"/>
          <a:ext cx="10495000" cy="2744270"/>
        </p:xfrm>
        <a:graphic>
          <a:graphicData uri="http://schemas.openxmlformats.org/drawingml/2006/table">
            <a:tbl>
              <a:tblPr firstRow="1" bandRow="1">
                <a:noFill/>
                <a:tableStyleId>{620BD445-91F2-4A07-B46C-67A98ABB9356}</a:tableStyleId>
              </a:tblPr>
              <a:tblGrid>
                <a:gridCol w="1057025">
                  <a:extLst>
                    <a:ext uri="{9D8B030D-6E8A-4147-A177-3AD203B41FA5}">
                      <a16:colId xmlns:a16="http://schemas.microsoft.com/office/drawing/2014/main" val="20000"/>
                    </a:ext>
                  </a:extLst>
                </a:gridCol>
                <a:gridCol w="1041975">
                  <a:extLst>
                    <a:ext uri="{9D8B030D-6E8A-4147-A177-3AD203B41FA5}">
                      <a16:colId xmlns:a16="http://schemas.microsoft.com/office/drawing/2014/main" val="20001"/>
                    </a:ext>
                  </a:extLst>
                </a:gridCol>
                <a:gridCol w="1049500">
                  <a:extLst>
                    <a:ext uri="{9D8B030D-6E8A-4147-A177-3AD203B41FA5}">
                      <a16:colId xmlns:a16="http://schemas.microsoft.com/office/drawing/2014/main" val="20002"/>
                    </a:ext>
                  </a:extLst>
                </a:gridCol>
                <a:gridCol w="1049500">
                  <a:extLst>
                    <a:ext uri="{9D8B030D-6E8A-4147-A177-3AD203B41FA5}">
                      <a16:colId xmlns:a16="http://schemas.microsoft.com/office/drawing/2014/main" val="20003"/>
                    </a:ext>
                  </a:extLst>
                </a:gridCol>
                <a:gridCol w="1049500">
                  <a:extLst>
                    <a:ext uri="{9D8B030D-6E8A-4147-A177-3AD203B41FA5}">
                      <a16:colId xmlns:a16="http://schemas.microsoft.com/office/drawing/2014/main" val="20004"/>
                    </a:ext>
                  </a:extLst>
                </a:gridCol>
                <a:gridCol w="1049500">
                  <a:extLst>
                    <a:ext uri="{9D8B030D-6E8A-4147-A177-3AD203B41FA5}">
                      <a16:colId xmlns:a16="http://schemas.microsoft.com/office/drawing/2014/main" val="20005"/>
                    </a:ext>
                  </a:extLst>
                </a:gridCol>
                <a:gridCol w="1049500">
                  <a:extLst>
                    <a:ext uri="{9D8B030D-6E8A-4147-A177-3AD203B41FA5}">
                      <a16:colId xmlns:a16="http://schemas.microsoft.com/office/drawing/2014/main" val="20006"/>
                    </a:ext>
                  </a:extLst>
                </a:gridCol>
                <a:gridCol w="1049500">
                  <a:extLst>
                    <a:ext uri="{9D8B030D-6E8A-4147-A177-3AD203B41FA5}">
                      <a16:colId xmlns:a16="http://schemas.microsoft.com/office/drawing/2014/main" val="20007"/>
                    </a:ext>
                  </a:extLst>
                </a:gridCol>
                <a:gridCol w="1049500">
                  <a:extLst>
                    <a:ext uri="{9D8B030D-6E8A-4147-A177-3AD203B41FA5}">
                      <a16:colId xmlns:a16="http://schemas.microsoft.com/office/drawing/2014/main" val="20008"/>
                    </a:ext>
                  </a:extLst>
                </a:gridCol>
                <a:gridCol w="1049500">
                  <a:extLst>
                    <a:ext uri="{9D8B030D-6E8A-4147-A177-3AD203B41FA5}">
                      <a16:colId xmlns:a16="http://schemas.microsoft.com/office/drawing/2014/main" val="20009"/>
                    </a:ext>
                  </a:extLst>
                </a:gridCol>
              </a:tblGrid>
              <a:tr h="314975">
                <a:tc>
                  <a:txBody>
                    <a:bodyPr/>
                    <a:lstStyle/>
                    <a:p>
                      <a:pPr marL="0" marR="0" lvl="0" indent="0" algn="ctr" rtl="0">
                        <a:spcBef>
                          <a:spcPts val="0"/>
                        </a:spcBef>
                        <a:spcAft>
                          <a:spcPts val="0"/>
                        </a:spcAft>
                        <a:buNone/>
                      </a:pPr>
                      <a:r>
                        <a:rPr lang="en-US" sz="1800" u="none" strike="noStrike" cap="none"/>
                        <a:t>1</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t>2</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t>3</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t>4</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t>5</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t>6</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t>7</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t>8</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t>9</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t>10</a:t>
                      </a:r>
                      <a:endParaRPr/>
                    </a:p>
                  </a:txBody>
                  <a:tcPr marL="91450" marR="91450" marT="45725" marB="45725" anchor="ctr"/>
                </a:tc>
                <a:extLst>
                  <a:ext uri="{0D108BD9-81ED-4DB2-BD59-A6C34878D82A}">
                    <a16:rowId xmlns:a16="http://schemas.microsoft.com/office/drawing/2014/main" val="10000"/>
                  </a:ext>
                </a:extLst>
              </a:tr>
              <a:tr h="594625">
                <a:tc>
                  <a:txBody>
                    <a:bodyPr/>
                    <a:lstStyle/>
                    <a:p>
                      <a:pPr marL="0" marR="0" lvl="0" indent="0" algn="ctr" rtl="0">
                        <a:lnSpc>
                          <a:spcPct val="100000"/>
                        </a:lnSpc>
                        <a:spcBef>
                          <a:spcPts val="0"/>
                        </a:spcBef>
                        <a:spcAft>
                          <a:spcPts val="0"/>
                        </a:spcAft>
                        <a:buClr>
                          <a:schemeClr val="dk1"/>
                        </a:buClr>
                        <a:buSzPts val="1800"/>
                        <a:buFont typeface="Arial"/>
                        <a:buNone/>
                      </a:pPr>
                      <a:r>
                        <a:rPr lang="en-US" sz="1800" u="none" strike="noStrike" cap="none"/>
                        <a:t>A</a:t>
                      </a:r>
                      <a:endParaRPr/>
                    </a:p>
                  </a:txBody>
                  <a:tcPr marL="91450" marR="91450" marT="45725" marB="45725" anchor="ctr">
                    <a:solidFill>
                      <a:srgbClr val="FFFBCC"/>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solidFill>
                      <a:srgbClr val="FFFBCC"/>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solidFill>
                      <a:srgbClr val="FFFBCC"/>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solidFill>
                      <a:srgbClr val="FFFBCC"/>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solidFill>
                      <a:srgbClr val="FFFBCC"/>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solidFill>
                      <a:srgbClr val="FFFBCC"/>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solidFill>
                      <a:srgbClr val="FFFBCC"/>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solidFill>
                      <a:srgbClr val="FFFBCC"/>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solidFill>
                      <a:srgbClr val="FFFBCC"/>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solidFill>
                      <a:srgbClr val="FFFBCC"/>
                    </a:solidFill>
                  </a:tcPr>
                </a:tc>
                <a:extLst>
                  <a:ext uri="{0D108BD9-81ED-4DB2-BD59-A6C34878D82A}">
                    <a16:rowId xmlns:a16="http://schemas.microsoft.com/office/drawing/2014/main" val="10001"/>
                  </a:ext>
                </a:extLst>
              </a:tr>
              <a:tr h="594625">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solidFill>
                      <a:srgbClr val="E6F4F7"/>
                    </a:solidFill>
                  </a:tcPr>
                </a:tc>
                <a:tc>
                  <a:txBody>
                    <a:bodyPr/>
                    <a:lstStyle/>
                    <a:p>
                      <a:pPr marL="0" marR="0" lvl="0" indent="0" algn="ctr" rtl="0">
                        <a:spcBef>
                          <a:spcPts val="0"/>
                        </a:spcBef>
                        <a:spcAft>
                          <a:spcPts val="0"/>
                        </a:spcAft>
                        <a:buNone/>
                      </a:pPr>
                      <a:r>
                        <a:rPr lang="en-US" sz="1800"/>
                        <a:t>B.1</a:t>
                      </a:r>
                      <a:endParaRPr/>
                    </a:p>
                  </a:txBody>
                  <a:tcPr marL="91450" marR="91450" marT="45725" marB="45725" anchor="ctr">
                    <a:solidFill>
                      <a:srgbClr val="E6F4F7"/>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solidFill>
                      <a:srgbClr val="E6F4F7"/>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solidFill>
                      <a:srgbClr val="E6F4F7"/>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solidFill>
                      <a:srgbClr val="E6F4F7"/>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solidFill>
                      <a:srgbClr val="E6F4F7"/>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solidFill>
                      <a:srgbClr val="E6F4F7"/>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solidFill>
                      <a:srgbClr val="E6F4F7"/>
                    </a:solidFill>
                  </a:tcPr>
                </a:tc>
                <a:tc>
                  <a:txBody>
                    <a:bodyPr/>
                    <a:lstStyle/>
                    <a:p>
                      <a:pPr marL="0" marR="0" lvl="0" indent="0" algn="ctr" rtl="0">
                        <a:spcBef>
                          <a:spcPts val="0"/>
                        </a:spcBef>
                        <a:spcAft>
                          <a:spcPts val="0"/>
                        </a:spcAft>
                        <a:buNone/>
                      </a:pPr>
                      <a:r>
                        <a:rPr lang="en-US" sz="1800" u="none" strike="noStrike" cap="none"/>
                        <a:t>B.1</a:t>
                      </a:r>
                      <a:endParaRPr/>
                    </a:p>
                  </a:txBody>
                  <a:tcPr marL="91450" marR="91450" marT="45725" marB="45725" anchor="ctr">
                    <a:solidFill>
                      <a:srgbClr val="E6F4F7"/>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solidFill>
                      <a:srgbClr val="E6F4F7"/>
                    </a:solidFill>
                  </a:tcPr>
                </a:tc>
                <a:extLst>
                  <a:ext uri="{0D108BD9-81ED-4DB2-BD59-A6C34878D82A}">
                    <a16:rowId xmlns:a16="http://schemas.microsoft.com/office/drawing/2014/main" val="10002"/>
                  </a:ext>
                </a:extLst>
              </a:tr>
              <a:tr h="594625">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solidFill>
                      <a:srgbClr val="B2CED4"/>
                    </a:solidFill>
                  </a:tcPr>
                </a:tc>
                <a:tc>
                  <a:txBody>
                    <a:bodyPr/>
                    <a:lstStyle/>
                    <a:p>
                      <a:pPr marL="0" marR="0" lvl="0" indent="0" algn="ctr" rtl="0">
                        <a:spcBef>
                          <a:spcPts val="0"/>
                        </a:spcBef>
                        <a:spcAft>
                          <a:spcPts val="0"/>
                        </a:spcAft>
                        <a:buNone/>
                      </a:pPr>
                      <a:r>
                        <a:rPr lang="en-US" sz="1800"/>
                        <a:t>B</a:t>
                      </a:r>
                      <a:r>
                        <a:rPr lang="en-US" sz="1800" u="none" strike="noStrike" cap="none"/>
                        <a:t>.</a:t>
                      </a:r>
                      <a:r>
                        <a:rPr lang="en-US" sz="1800"/>
                        <a:t>2</a:t>
                      </a:r>
                      <a:endParaRPr/>
                    </a:p>
                  </a:txBody>
                  <a:tcPr marL="91450" marR="91450" marT="45725" marB="45725" anchor="ctr">
                    <a:solidFill>
                      <a:srgbClr val="B2CED4"/>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solidFill>
                      <a:srgbClr val="B2CED4"/>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solidFill>
                      <a:srgbClr val="B2CED4"/>
                    </a:solidFill>
                  </a:tcPr>
                </a:tc>
                <a:tc>
                  <a:txBody>
                    <a:bodyPr/>
                    <a:lstStyle/>
                    <a:p>
                      <a:pPr marL="0" marR="0" lvl="0" indent="0" algn="ctr" rtl="0">
                        <a:spcBef>
                          <a:spcPts val="0"/>
                        </a:spcBef>
                        <a:spcAft>
                          <a:spcPts val="0"/>
                        </a:spcAft>
                        <a:buNone/>
                      </a:pPr>
                      <a:r>
                        <a:rPr lang="en-US" sz="1800" u="none" strike="noStrike" cap="none"/>
                        <a:t>C.1</a:t>
                      </a:r>
                      <a:endParaRPr/>
                    </a:p>
                  </a:txBody>
                  <a:tcPr marL="91450" marR="91450" marT="45725" marB="45725" anchor="ctr">
                    <a:solidFill>
                      <a:srgbClr val="B2CED4"/>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solidFill>
                      <a:srgbClr val="B2CED4"/>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solidFill>
                      <a:srgbClr val="B2CED4"/>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solidFill>
                      <a:srgbClr val="B2CED4"/>
                    </a:solidFill>
                  </a:tcPr>
                </a:tc>
                <a:tc>
                  <a:txBody>
                    <a:bodyPr/>
                    <a:lstStyle/>
                    <a:p>
                      <a:pPr marL="0" marR="0" lvl="0" indent="0" algn="ctr" rtl="0">
                        <a:spcBef>
                          <a:spcPts val="0"/>
                        </a:spcBef>
                        <a:spcAft>
                          <a:spcPts val="0"/>
                        </a:spcAft>
                        <a:buNone/>
                      </a:pPr>
                      <a:r>
                        <a:rPr lang="en-US" sz="1800" u="none" strike="noStrike" cap="none"/>
                        <a:t>B.2</a:t>
                      </a:r>
                      <a:endParaRPr/>
                    </a:p>
                  </a:txBody>
                  <a:tcPr marL="91450" marR="91450" marT="45725" marB="45725" anchor="ctr">
                    <a:solidFill>
                      <a:srgbClr val="E6F4F7"/>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solidFill>
                      <a:srgbClr val="B2CED4"/>
                    </a:solidFill>
                  </a:tcPr>
                </a:tc>
                <a:extLst>
                  <a:ext uri="{0D108BD9-81ED-4DB2-BD59-A6C34878D82A}">
                    <a16:rowId xmlns:a16="http://schemas.microsoft.com/office/drawing/2014/main" val="10003"/>
                  </a:ext>
                </a:extLst>
              </a:tr>
              <a:tr h="594625">
                <a:tc>
                  <a:txBody>
                    <a:bodyPr/>
                    <a:lstStyle/>
                    <a:p>
                      <a:pPr marL="0" marR="0" lvl="0" indent="0" algn="ctr" rtl="0">
                        <a:spcBef>
                          <a:spcPts val="0"/>
                        </a:spcBef>
                        <a:spcAft>
                          <a:spcPts val="0"/>
                        </a:spcAft>
                        <a:buNone/>
                      </a:pPr>
                      <a:endParaRPr sz="1800" u="none" strike="noStrike" cap="none"/>
                    </a:p>
                  </a:txBody>
                  <a:tcPr marL="91450" marR="91450" marT="45725" marB="45725" anchor="ctr">
                    <a:solidFill>
                      <a:schemeClr val="lt1"/>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solidFill>
                      <a:srgbClr val="B2CED5"/>
                    </a:solidFill>
                  </a:tcPr>
                </a:tc>
                <a:tc>
                  <a:txBody>
                    <a:bodyPr/>
                    <a:lstStyle/>
                    <a:p>
                      <a:pPr marL="0" marR="0" lvl="0" indent="0" algn="ctr" rtl="0">
                        <a:spcBef>
                          <a:spcPts val="0"/>
                        </a:spcBef>
                        <a:spcAft>
                          <a:spcPts val="0"/>
                        </a:spcAft>
                        <a:buNone/>
                      </a:pPr>
                      <a:endParaRPr sz="1800" u="none" strike="noStrike" cap="none"/>
                    </a:p>
                  </a:txBody>
                  <a:tcPr marL="91450" marR="91450" marT="45725" marB="45725" anchor="ctr"/>
                </a:tc>
                <a:tc>
                  <a:txBody>
                    <a:bodyPr/>
                    <a:lstStyle/>
                    <a:p>
                      <a:pPr marL="0" marR="0" lvl="0" indent="0" algn="ctr" rtl="0">
                        <a:spcBef>
                          <a:spcPts val="0"/>
                        </a:spcBef>
                        <a:spcAft>
                          <a:spcPts val="0"/>
                        </a:spcAft>
                        <a:buNone/>
                      </a:pPr>
                      <a:endParaRPr sz="1800" u="none" strike="noStrike" cap="none"/>
                    </a:p>
                  </a:txBody>
                  <a:tcPr marL="91450" marR="91450" marT="45725" marB="45725" anchor="ctr"/>
                </a:tc>
                <a:tc>
                  <a:txBody>
                    <a:bodyPr/>
                    <a:lstStyle/>
                    <a:p>
                      <a:pPr marL="0" marR="0" lvl="0" indent="0" algn="ctr" rtl="0">
                        <a:spcBef>
                          <a:spcPts val="0"/>
                        </a:spcBef>
                        <a:spcAft>
                          <a:spcPts val="0"/>
                        </a:spcAft>
                        <a:buNone/>
                      </a:pPr>
                      <a:r>
                        <a:rPr lang="en-US" sz="1800" u="none" strike="noStrike" cap="none"/>
                        <a:t>C.2</a:t>
                      </a:r>
                      <a:endParaRPr/>
                    </a:p>
                  </a:txBody>
                  <a:tcPr marL="91450" marR="91450" marT="45725" marB="45725" anchor="ctr">
                    <a:solidFill>
                      <a:srgbClr val="B2CED5"/>
                    </a:solidFill>
                  </a:tcPr>
                </a:tc>
                <a:tc>
                  <a:txBody>
                    <a:bodyPr/>
                    <a:lstStyle/>
                    <a:p>
                      <a:pPr marL="0" marR="0" lvl="0" indent="0" algn="ctr" rtl="0">
                        <a:spcBef>
                          <a:spcPts val="0"/>
                        </a:spcBef>
                        <a:spcAft>
                          <a:spcPts val="0"/>
                        </a:spcAft>
                        <a:buNone/>
                      </a:pPr>
                      <a:endParaRPr sz="1800" u="none" strike="noStrike" cap="none"/>
                    </a:p>
                  </a:txBody>
                  <a:tcPr marL="91450" marR="91450" marT="45725" marB="45725" anchor="ctr"/>
                </a:tc>
                <a:tc>
                  <a:txBody>
                    <a:bodyPr/>
                    <a:lstStyle/>
                    <a:p>
                      <a:pPr marL="0" marR="0" lvl="0" indent="0" algn="ctr" rtl="0">
                        <a:spcBef>
                          <a:spcPts val="0"/>
                        </a:spcBef>
                        <a:spcAft>
                          <a:spcPts val="0"/>
                        </a:spcAft>
                        <a:buNone/>
                      </a:pPr>
                      <a:endParaRPr sz="1800" u="none" strike="noStrike" cap="none"/>
                    </a:p>
                  </a:txBody>
                  <a:tcPr marL="91450" marR="91450" marT="45725" marB="45725" anchor="ctr"/>
                </a:tc>
                <a:tc>
                  <a:txBody>
                    <a:bodyPr/>
                    <a:lstStyle/>
                    <a:p>
                      <a:pPr marL="0" marR="0" lvl="0" indent="0" algn="ctr" rtl="0">
                        <a:spcBef>
                          <a:spcPts val="0"/>
                        </a:spcBef>
                        <a:spcAft>
                          <a:spcPts val="0"/>
                        </a:spcAft>
                        <a:buNone/>
                      </a:pPr>
                      <a:endParaRPr sz="1800" u="none" strike="noStrike" cap="none"/>
                    </a:p>
                  </a:txBody>
                  <a:tcPr marL="91450" marR="91450" marT="45725" marB="45725" anchor="ct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solidFill>
                      <a:srgbClr val="B2CED5"/>
                    </a:solidFill>
                  </a:tcPr>
                </a:tc>
                <a:tc>
                  <a:txBody>
                    <a:bodyPr/>
                    <a:lstStyle/>
                    <a:p>
                      <a:pPr marL="0" marR="0" lvl="0" indent="0" algn="ctr" rtl="0">
                        <a:spcBef>
                          <a:spcPts val="0"/>
                        </a:spcBef>
                        <a:spcAft>
                          <a:spcPts val="0"/>
                        </a:spcAft>
                        <a:buNone/>
                      </a:pPr>
                      <a:endParaRPr sz="1800" u="none" strike="noStrike" cap="none"/>
                    </a:p>
                  </a:txBody>
                  <a:tcPr marL="91450" marR="91450" marT="45725" marB="45725" anchor="ctr">
                    <a:solidFill>
                      <a:srgbClr val="FFFFFF"/>
                    </a:solidFill>
                  </a:tcPr>
                </a:tc>
                <a:extLst>
                  <a:ext uri="{0D108BD9-81ED-4DB2-BD59-A6C34878D82A}">
                    <a16:rowId xmlns:a16="http://schemas.microsoft.com/office/drawing/2014/main" val="10004"/>
                  </a:ext>
                </a:extLst>
              </a:tr>
            </a:tbl>
          </a:graphicData>
        </a:graphic>
      </p:graphicFrame>
      <p:sp>
        <p:nvSpPr>
          <p:cNvPr id="341" name="Google Shape;341;p9"/>
          <p:cNvSpPr txBox="1"/>
          <p:nvPr/>
        </p:nvSpPr>
        <p:spPr>
          <a:xfrm>
            <a:off x="8129328" y="5374477"/>
            <a:ext cx="3469293"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Open Sans Light"/>
                <a:ea typeface="Open Sans Light"/>
                <a:cs typeface="Open Sans Light"/>
                <a:sym typeface="Open Sans Light"/>
              </a:rPr>
              <a:t>A = Legal</a:t>
            </a:r>
            <a:endParaRPr/>
          </a:p>
          <a:p>
            <a:pPr marL="0" marR="0" lvl="0" indent="0" algn="l" rtl="0">
              <a:spcBef>
                <a:spcPts val="0"/>
              </a:spcBef>
              <a:spcAft>
                <a:spcPts val="0"/>
              </a:spcAft>
              <a:buNone/>
            </a:pPr>
            <a:r>
              <a:rPr lang="en-US" sz="1800">
                <a:solidFill>
                  <a:schemeClr val="dk1"/>
                </a:solidFill>
                <a:latin typeface="Open Sans Light"/>
                <a:ea typeface="Open Sans Light"/>
                <a:cs typeface="Open Sans Light"/>
                <a:sym typeface="Open Sans Light"/>
              </a:rPr>
              <a:t>B = Implementation</a:t>
            </a:r>
            <a:endParaRPr/>
          </a:p>
          <a:p>
            <a:pPr marL="0" marR="0" lvl="0" indent="0" algn="l" rtl="0">
              <a:spcBef>
                <a:spcPts val="0"/>
              </a:spcBef>
              <a:spcAft>
                <a:spcPts val="0"/>
              </a:spcAft>
              <a:buNone/>
            </a:pPr>
            <a:r>
              <a:rPr lang="en-US" sz="1800">
                <a:solidFill>
                  <a:schemeClr val="dk1"/>
                </a:solidFill>
                <a:latin typeface="Open Sans Light"/>
                <a:ea typeface="Open Sans Light"/>
                <a:cs typeface="Open Sans Light"/>
                <a:sym typeface="Open Sans Light"/>
              </a:rPr>
              <a:t>C = Outcome, Results, Impact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10"/>
          <p:cNvSpPr txBox="1">
            <a:spLocks noGrp="1"/>
          </p:cNvSpPr>
          <p:nvPr>
            <p:ph type="title"/>
          </p:nvPr>
        </p:nvSpPr>
        <p:spPr>
          <a:xfrm>
            <a:off x="838200" y="677041"/>
            <a:ext cx="10515600" cy="70173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6000"/>
              <a:buFont typeface="Open Sans"/>
              <a:buNone/>
            </a:pPr>
            <a:r>
              <a:rPr lang="en-US"/>
              <a:t>THREE INDICATOR LEVELS	</a:t>
            </a:r>
            <a:endParaRPr/>
          </a:p>
        </p:txBody>
      </p:sp>
      <p:sp>
        <p:nvSpPr>
          <p:cNvPr id="347" name="Google Shape;347;p10"/>
          <p:cNvSpPr txBox="1">
            <a:spLocks noGrp="1"/>
          </p:cNvSpPr>
          <p:nvPr>
            <p:ph type="body" idx="1"/>
          </p:nvPr>
        </p:nvSpPr>
        <p:spPr>
          <a:xfrm>
            <a:off x="2043999" y="2293822"/>
            <a:ext cx="8588400" cy="1739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000"/>
              <a:buFont typeface="Open Sans"/>
              <a:buNone/>
            </a:pPr>
            <a:r>
              <a:rPr lang="en-US" sz="2000"/>
              <a:t>COMMITMENT 4: EQUAL RIGHTS FOR WOMEN</a:t>
            </a:r>
            <a:endParaRPr/>
          </a:p>
          <a:p>
            <a:pPr marL="338138" lvl="0" indent="-338138" algn="l" rtl="0">
              <a:lnSpc>
                <a:spcPct val="100000"/>
              </a:lnSpc>
              <a:spcBef>
                <a:spcPts val="1000"/>
              </a:spcBef>
              <a:spcAft>
                <a:spcPts val="0"/>
              </a:spcAft>
              <a:buClr>
                <a:schemeClr val="dk1"/>
              </a:buClr>
              <a:buSzPts val="1600"/>
              <a:buFont typeface="Arial"/>
              <a:buChar char="•"/>
            </a:pPr>
            <a:r>
              <a:rPr lang="en-US"/>
              <a:t>LEGAL AND INSTITUTIONAL FRAMEWORK REGARDING LAND, IN PLACE AT NATIONAL LEVEL, IS GENDER RESPONSIVE</a:t>
            </a:r>
            <a:endParaRPr/>
          </a:p>
          <a:p>
            <a:pPr marL="338138" lvl="0" indent="-338138" algn="l" rtl="0">
              <a:lnSpc>
                <a:spcPct val="100000"/>
              </a:lnSpc>
              <a:spcBef>
                <a:spcPts val="1000"/>
              </a:spcBef>
              <a:spcAft>
                <a:spcPts val="0"/>
              </a:spcAft>
              <a:buClr>
                <a:schemeClr val="dk1"/>
              </a:buClr>
              <a:buSzPts val="1600"/>
              <a:buFont typeface="Arial"/>
              <a:buChar char="•"/>
            </a:pPr>
            <a:r>
              <a:rPr lang="en-US"/>
              <a:t>SHARE OF WOMEN OWNERS OR RIGHTS-BEARERS OF AGRICULTURAL LAND, BY TYPE OF TENURE</a:t>
            </a:r>
            <a:endParaRPr/>
          </a:p>
          <a:p>
            <a:pPr marL="338138" lvl="0" indent="-338138" algn="l" rtl="0">
              <a:lnSpc>
                <a:spcPct val="100000"/>
              </a:lnSpc>
              <a:spcBef>
                <a:spcPts val="1000"/>
              </a:spcBef>
              <a:spcAft>
                <a:spcPts val="0"/>
              </a:spcAft>
              <a:buClr>
                <a:schemeClr val="dk1"/>
              </a:buClr>
              <a:buSzPts val="1600"/>
              <a:buFont typeface="Arial"/>
              <a:buChar char="•"/>
            </a:pPr>
            <a:r>
              <a:rPr lang="en-US"/>
              <a:t>WOMEN WHO PERCEIVE THEIR RIGHTS TO LAND PROTECTED AGAINST DISPOSSESSION OR EVICTION, BY TYPE OF TENURE</a:t>
            </a:r>
            <a:endParaRPr/>
          </a:p>
        </p:txBody>
      </p:sp>
      <p:sp>
        <p:nvSpPr>
          <p:cNvPr id="348" name="Google Shape;348;p10"/>
          <p:cNvSpPr txBox="1">
            <a:spLocks noGrp="1"/>
          </p:cNvSpPr>
          <p:nvPr>
            <p:ph type="body" idx="2"/>
          </p:nvPr>
        </p:nvSpPr>
        <p:spPr>
          <a:xfrm>
            <a:off x="838200" y="1458284"/>
            <a:ext cx="10515600" cy="37051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A4C9"/>
              </a:buClr>
              <a:buSzPts val="2000"/>
              <a:buFont typeface="Open Sans SemiBold"/>
              <a:buNone/>
            </a:pPr>
            <a:r>
              <a:rPr lang="en-US"/>
              <a:t>EXAMPLE: COMMITMENT 4</a:t>
            </a:r>
            <a:endParaRPr/>
          </a:p>
        </p:txBody>
      </p:sp>
      <p:graphicFrame>
        <p:nvGraphicFramePr>
          <p:cNvPr id="349" name="Google Shape;349;p10"/>
          <p:cNvGraphicFramePr/>
          <p:nvPr/>
        </p:nvGraphicFramePr>
        <p:xfrm>
          <a:off x="838207" y="2322034"/>
          <a:ext cx="1049500" cy="2744270"/>
        </p:xfrm>
        <a:graphic>
          <a:graphicData uri="http://schemas.openxmlformats.org/drawingml/2006/table">
            <a:tbl>
              <a:tblPr firstRow="1" bandRow="1">
                <a:noFill/>
                <a:tableStyleId>{620BD445-91F2-4A07-B46C-67A98ABB9356}</a:tableStyleId>
              </a:tblPr>
              <a:tblGrid>
                <a:gridCol w="1049500">
                  <a:extLst>
                    <a:ext uri="{9D8B030D-6E8A-4147-A177-3AD203B41FA5}">
                      <a16:colId xmlns:a16="http://schemas.microsoft.com/office/drawing/2014/main" val="20000"/>
                    </a:ext>
                  </a:extLst>
                </a:gridCol>
              </a:tblGrid>
              <a:tr h="314975">
                <a:tc>
                  <a:txBody>
                    <a:bodyPr/>
                    <a:lstStyle/>
                    <a:p>
                      <a:pPr marL="0" marR="0" lvl="0" indent="0" algn="ctr" rtl="0">
                        <a:spcBef>
                          <a:spcPts val="0"/>
                        </a:spcBef>
                        <a:spcAft>
                          <a:spcPts val="0"/>
                        </a:spcAft>
                        <a:buNone/>
                      </a:pPr>
                      <a:r>
                        <a:rPr lang="en-US" sz="1800" u="none" strike="noStrike" cap="none"/>
                        <a:t>4</a:t>
                      </a:r>
                      <a:endParaRPr/>
                    </a:p>
                  </a:txBody>
                  <a:tcPr marL="91450" marR="91450" marT="45725" marB="45725" anchor="ctr"/>
                </a:tc>
                <a:extLst>
                  <a:ext uri="{0D108BD9-81ED-4DB2-BD59-A6C34878D82A}">
                    <a16:rowId xmlns:a16="http://schemas.microsoft.com/office/drawing/2014/main" val="10000"/>
                  </a:ext>
                </a:extLst>
              </a:tr>
              <a:tr h="594625">
                <a:tc>
                  <a:txBody>
                    <a:bodyPr/>
                    <a:lstStyle/>
                    <a:p>
                      <a:pPr marL="0" marR="0" lvl="0" indent="0" algn="ctr" rtl="0">
                        <a:spcBef>
                          <a:spcPts val="0"/>
                        </a:spcBef>
                        <a:spcAft>
                          <a:spcPts val="0"/>
                        </a:spcAft>
                        <a:buNone/>
                      </a:pPr>
                      <a:r>
                        <a:rPr lang="en-US" sz="1100" i="1" u="none" strike="noStrike" cap="none">
                          <a:latin typeface="Open Sans SemiBold"/>
                          <a:ea typeface="Open Sans SemiBold"/>
                          <a:cs typeface="Open Sans SemiBold"/>
                          <a:sym typeface="Open Sans SemiBold"/>
                        </a:rPr>
                        <a:t>LEGAL</a:t>
                      </a:r>
                      <a:endParaRPr sz="1100" u="none" strike="noStrike" cap="none"/>
                    </a:p>
                  </a:txBody>
                  <a:tcPr marL="91450" marR="91450" marT="45725" marB="45725" anchor="ctr">
                    <a:solidFill>
                      <a:srgbClr val="FFFBCC"/>
                    </a:solidFill>
                  </a:tcPr>
                </a:tc>
                <a:extLst>
                  <a:ext uri="{0D108BD9-81ED-4DB2-BD59-A6C34878D82A}">
                    <a16:rowId xmlns:a16="http://schemas.microsoft.com/office/drawing/2014/main" val="10001"/>
                  </a:ext>
                </a:extLst>
              </a:tr>
              <a:tr h="594625">
                <a:tc>
                  <a:txBody>
                    <a:bodyPr/>
                    <a:lstStyle/>
                    <a:p>
                      <a:pPr marL="0" marR="0" lvl="0" indent="0" algn="ctr" rtl="0">
                        <a:spcBef>
                          <a:spcPts val="0"/>
                        </a:spcBef>
                        <a:spcAft>
                          <a:spcPts val="0"/>
                        </a:spcAft>
                        <a:buNone/>
                      </a:pPr>
                      <a:r>
                        <a:rPr lang="en-US" sz="1100" i="1" u="none" strike="noStrike" cap="none">
                          <a:latin typeface="Open Sans SemiBold"/>
                          <a:ea typeface="Open Sans SemiBold"/>
                          <a:cs typeface="Open Sans SemiBold"/>
                          <a:sym typeface="Open Sans SemiBold"/>
                        </a:rPr>
                        <a:t>IMPLEMENTATION</a:t>
                      </a:r>
                      <a:endParaRPr sz="1100" u="none" strike="noStrike" cap="none"/>
                    </a:p>
                  </a:txBody>
                  <a:tcPr marL="91450" marR="91450" marT="45725" marB="45725" anchor="ctr">
                    <a:solidFill>
                      <a:srgbClr val="E6F4F7"/>
                    </a:solidFill>
                  </a:tcPr>
                </a:tc>
                <a:extLst>
                  <a:ext uri="{0D108BD9-81ED-4DB2-BD59-A6C34878D82A}">
                    <a16:rowId xmlns:a16="http://schemas.microsoft.com/office/drawing/2014/main" val="10002"/>
                  </a:ext>
                </a:extLst>
              </a:tr>
              <a:tr h="594625">
                <a:tc>
                  <a:txBody>
                    <a:bodyPr/>
                    <a:lstStyle/>
                    <a:p>
                      <a:pPr marL="0" marR="0" lvl="0" indent="0" algn="ctr" rtl="0">
                        <a:spcBef>
                          <a:spcPts val="0"/>
                        </a:spcBef>
                        <a:spcAft>
                          <a:spcPts val="0"/>
                        </a:spcAft>
                        <a:buNone/>
                      </a:pPr>
                      <a:r>
                        <a:rPr lang="en-US" sz="1100" i="1" u="none" strike="noStrike" cap="none">
                          <a:latin typeface="Open Sans SemiBold"/>
                          <a:ea typeface="Open Sans SemiBold"/>
                          <a:cs typeface="Open Sans SemiBold"/>
                          <a:sym typeface="Open Sans SemiBold"/>
                        </a:rPr>
                        <a:t>RESULTS</a:t>
                      </a:r>
                      <a:endParaRPr sz="1100" u="none" strike="noStrike" cap="none"/>
                    </a:p>
                  </a:txBody>
                  <a:tcPr marL="91450" marR="91450" marT="45725" marB="45725" anchor="ctr">
                    <a:solidFill>
                      <a:srgbClr val="B2CED4"/>
                    </a:solidFill>
                  </a:tcPr>
                </a:tc>
                <a:extLst>
                  <a:ext uri="{0D108BD9-81ED-4DB2-BD59-A6C34878D82A}">
                    <a16:rowId xmlns:a16="http://schemas.microsoft.com/office/drawing/2014/main" val="10003"/>
                  </a:ext>
                </a:extLst>
              </a:tr>
              <a:tr h="594625">
                <a:tc>
                  <a:txBody>
                    <a:bodyPr/>
                    <a:lstStyle/>
                    <a:p>
                      <a:pPr marL="0" marR="0" lvl="0" indent="0" algn="ctr" rtl="0">
                        <a:spcBef>
                          <a:spcPts val="0"/>
                        </a:spcBef>
                        <a:spcAft>
                          <a:spcPts val="0"/>
                        </a:spcAft>
                        <a:buNone/>
                      </a:pPr>
                      <a:endParaRPr sz="1800" u="none" strike="noStrike" cap="none"/>
                    </a:p>
                  </a:txBody>
                  <a:tcPr marL="91450" marR="91450" marT="45725" marB="45725" anchor="ctr">
                    <a:solidFill>
                      <a:srgbClr val="FFFFFF"/>
                    </a:solidFill>
                  </a:tcPr>
                </a:tc>
                <a:extLst>
                  <a:ext uri="{0D108BD9-81ED-4DB2-BD59-A6C34878D82A}">
                    <a16:rowId xmlns:a16="http://schemas.microsoft.com/office/drawing/2014/main" val="10004"/>
                  </a:ext>
                </a:extLst>
              </a:tr>
            </a:tbl>
          </a:graphicData>
        </a:graphic>
      </p:graphicFrame>
      <p:sp>
        <p:nvSpPr>
          <p:cNvPr id="350" name="Google Shape;350;p10"/>
          <p:cNvSpPr/>
          <p:nvPr/>
        </p:nvSpPr>
        <p:spPr>
          <a:xfrm>
            <a:off x="612600" y="5192750"/>
            <a:ext cx="3445500" cy="1508400"/>
          </a:xfrm>
          <a:prstGeom prst="roundRect">
            <a:avLst>
              <a:gd name="adj" fmla="val 16667"/>
            </a:avLst>
          </a:prstGeom>
          <a:solidFill>
            <a:srgbClr val="FFFB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u="sng"/>
              <a:t>4A</a:t>
            </a:r>
            <a:endParaRPr sz="1600" b="1" u="sng"/>
          </a:p>
          <a:p>
            <a:pPr marL="0" lvl="0" indent="0" algn="ctr" rtl="0">
              <a:spcBef>
                <a:spcPts val="0"/>
              </a:spcBef>
              <a:spcAft>
                <a:spcPts val="0"/>
              </a:spcAft>
              <a:buNone/>
            </a:pPr>
            <a:r>
              <a:rPr lang="en-US" sz="1600"/>
              <a:t>Score: 35</a:t>
            </a:r>
            <a:endParaRPr sz="1600"/>
          </a:p>
          <a:p>
            <a:pPr marL="0" lvl="0" indent="0" algn="ctr" rtl="0">
              <a:spcBef>
                <a:spcPts val="0"/>
              </a:spcBef>
              <a:spcAft>
                <a:spcPts val="0"/>
              </a:spcAft>
              <a:buNone/>
            </a:pPr>
            <a:r>
              <a:rPr lang="en-US" sz="1600"/>
              <a:t>Moderate advances in the legal framework to secure women’s land rights</a:t>
            </a:r>
            <a:endParaRPr sz="1600"/>
          </a:p>
        </p:txBody>
      </p:sp>
      <p:sp>
        <p:nvSpPr>
          <p:cNvPr id="351" name="Google Shape;351;p10"/>
          <p:cNvSpPr txBox="1"/>
          <p:nvPr/>
        </p:nvSpPr>
        <p:spPr>
          <a:xfrm>
            <a:off x="838200" y="4609975"/>
            <a:ext cx="3762000" cy="4563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US" sz="2000" b="1">
                <a:solidFill>
                  <a:schemeClr val="dk1"/>
                </a:solidFill>
              </a:rPr>
              <a:t>Data in South Africa (2021)</a:t>
            </a:r>
            <a:endParaRPr sz="2000" b="1">
              <a:solidFill>
                <a:schemeClr val="dk1"/>
              </a:solidFill>
            </a:endParaRPr>
          </a:p>
        </p:txBody>
      </p:sp>
      <p:sp>
        <p:nvSpPr>
          <p:cNvPr id="352" name="Google Shape;352;p10"/>
          <p:cNvSpPr/>
          <p:nvPr/>
        </p:nvSpPr>
        <p:spPr>
          <a:xfrm>
            <a:off x="4135900" y="5192600"/>
            <a:ext cx="3445500" cy="1508400"/>
          </a:xfrm>
          <a:prstGeom prst="roundRect">
            <a:avLst>
              <a:gd name="adj" fmla="val 16667"/>
            </a:avLst>
          </a:prstGeom>
          <a:solidFill>
            <a:srgbClr val="E6F4F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u="sng"/>
              <a:t>4B</a:t>
            </a:r>
            <a:endParaRPr sz="1600" b="1" u="sng"/>
          </a:p>
          <a:p>
            <a:pPr marL="0" lvl="0" indent="0" algn="ctr" rtl="0">
              <a:spcBef>
                <a:spcPts val="0"/>
              </a:spcBef>
              <a:spcAft>
                <a:spcPts val="0"/>
              </a:spcAft>
              <a:buNone/>
            </a:pPr>
            <a:r>
              <a:rPr lang="en-US" sz="1600"/>
              <a:t>Score: 33</a:t>
            </a:r>
            <a:endParaRPr sz="1600"/>
          </a:p>
          <a:p>
            <a:pPr marL="0" lvl="0" indent="0" algn="ctr" rtl="0">
              <a:spcBef>
                <a:spcPts val="0"/>
              </a:spcBef>
              <a:spcAft>
                <a:spcPts val="0"/>
              </a:spcAft>
              <a:buNone/>
            </a:pPr>
            <a:r>
              <a:rPr lang="en-US" sz="1600"/>
              <a:t>33% of women in South Africa </a:t>
            </a:r>
            <a:r>
              <a:rPr lang="en-US" sz="1600">
                <a:solidFill>
                  <a:schemeClr val="dk1"/>
                </a:solidFill>
              </a:rPr>
              <a:t>are owners and rights bearers of agricultural land</a:t>
            </a:r>
            <a:endParaRPr sz="1600"/>
          </a:p>
        </p:txBody>
      </p:sp>
      <p:sp>
        <p:nvSpPr>
          <p:cNvPr id="353" name="Google Shape;353;p10"/>
          <p:cNvSpPr/>
          <p:nvPr/>
        </p:nvSpPr>
        <p:spPr>
          <a:xfrm>
            <a:off x="7659200" y="5192750"/>
            <a:ext cx="3445500" cy="1508400"/>
          </a:xfrm>
          <a:prstGeom prst="roundRect">
            <a:avLst>
              <a:gd name="adj" fmla="val 16667"/>
            </a:avLst>
          </a:prstGeom>
          <a:solidFill>
            <a:srgbClr val="B2CED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u="sng"/>
              <a:t>4C</a:t>
            </a:r>
            <a:endParaRPr sz="1600" b="1" u="sng"/>
          </a:p>
          <a:p>
            <a:pPr marL="0" lvl="0" indent="0" algn="ctr" rtl="0">
              <a:spcBef>
                <a:spcPts val="0"/>
              </a:spcBef>
              <a:spcAft>
                <a:spcPts val="0"/>
              </a:spcAft>
              <a:buNone/>
            </a:pPr>
            <a:r>
              <a:rPr lang="en-US" sz="1600"/>
              <a:t>Score: 70</a:t>
            </a:r>
            <a:endParaRPr sz="1600"/>
          </a:p>
          <a:p>
            <a:pPr marL="0" lvl="0" indent="0" algn="ctr" rtl="0">
              <a:spcBef>
                <a:spcPts val="0"/>
              </a:spcBef>
              <a:spcAft>
                <a:spcPts val="0"/>
              </a:spcAft>
              <a:buNone/>
            </a:pPr>
            <a:r>
              <a:rPr lang="en-US" sz="1600"/>
              <a:t>70% of rural women in South Africa </a:t>
            </a:r>
            <a:r>
              <a:rPr lang="en-US" sz="1600">
                <a:solidFill>
                  <a:schemeClr val="dk1"/>
                </a:solidFill>
              </a:rPr>
              <a:t>perceive their tenure rights to be secure </a:t>
            </a:r>
            <a:br>
              <a:rPr lang="en-US" sz="1600">
                <a:solidFill>
                  <a:schemeClr val="dk1"/>
                </a:solidFill>
              </a:rPr>
            </a:br>
            <a:r>
              <a:rPr lang="en-US" sz="1600">
                <a:solidFill>
                  <a:schemeClr val="dk1"/>
                </a:solidFill>
              </a:rPr>
              <a:t>(PRINDEX)</a:t>
            </a:r>
            <a:endParaRPr sz="16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11"/>
          <p:cNvSpPr txBox="1">
            <a:spLocks noGrp="1"/>
          </p:cNvSpPr>
          <p:nvPr>
            <p:ph type="title"/>
          </p:nvPr>
        </p:nvSpPr>
        <p:spPr>
          <a:xfrm>
            <a:off x="838200" y="632436"/>
            <a:ext cx="10515600" cy="70173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6000"/>
              <a:buFont typeface="Open Sans"/>
              <a:buNone/>
            </a:pPr>
            <a:r>
              <a:rPr lang="en-US"/>
              <a:t>LANDEX</a:t>
            </a:r>
            <a:endParaRPr/>
          </a:p>
        </p:txBody>
      </p:sp>
      <p:sp>
        <p:nvSpPr>
          <p:cNvPr id="359" name="Google Shape;359;p11"/>
          <p:cNvSpPr txBox="1">
            <a:spLocks noGrp="1"/>
          </p:cNvSpPr>
          <p:nvPr>
            <p:ph type="body" idx="2"/>
          </p:nvPr>
        </p:nvSpPr>
        <p:spPr>
          <a:xfrm>
            <a:off x="838200" y="1496648"/>
            <a:ext cx="10515600" cy="37051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A4C9"/>
              </a:buClr>
              <a:buSzPts val="2000"/>
              <a:buFont typeface="Open Sans"/>
              <a:buNone/>
            </a:pPr>
            <a:r>
              <a:rPr lang="en-US" b="1">
                <a:latin typeface="Open Sans"/>
                <a:ea typeface="Open Sans"/>
                <a:cs typeface="Open Sans"/>
                <a:sym typeface="Open Sans"/>
              </a:rPr>
              <a:t>TYPE OF METHODOLOGY</a:t>
            </a:r>
            <a:endParaRPr b="1"/>
          </a:p>
        </p:txBody>
      </p:sp>
      <p:sp>
        <p:nvSpPr>
          <p:cNvPr id="360" name="Google Shape;360;p11"/>
          <p:cNvSpPr txBox="1"/>
          <p:nvPr/>
        </p:nvSpPr>
        <p:spPr>
          <a:xfrm>
            <a:off x="838200" y="677041"/>
            <a:ext cx="10515600" cy="7017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6000"/>
              <a:buFont typeface="Open Sans"/>
              <a:buNone/>
            </a:pPr>
            <a:endParaRPr sz="6000" b="1" cap="none">
              <a:solidFill>
                <a:schemeClr val="dk1"/>
              </a:solidFill>
              <a:latin typeface="Open Sans"/>
              <a:ea typeface="Open Sans"/>
              <a:cs typeface="Open Sans"/>
              <a:sym typeface="Open Sans"/>
            </a:endParaRPr>
          </a:p>
        </p:txBody>
      </p:sp>
      <p:sp>
        <p:nvSpPr>
          <p:cNvPr id="361" name="Google Shape;361;p11"/>
          <p:cNvSpPr txBox="1"/>
          <p:nvPr/>
        </p:nvSpPr>
        <p:spPr>
          <a:xfrm>
            <a:off x="838200" y="1458284"/>
            <a:ext cx="10515600" cy="3705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2EA4C9"/>
              </a:buClr>
              <a:buSzPts val="2000"/>
              <a:buFont typeface="Open Sans SemiBold"/>
              <a:buNone/>
            </a:pPr>
            <a:endParaRPr sz="2000" b="0" i="0" cap="none">
              <a:solidFill>
                <a:srgbClr val="2EA4C9"/>
              </a:solidFill>
              <a:latin typeface="Open Sans SemiBold"/>
              <a:ea typeface="Open Sans SemiBold"/>
              <a:cs typeface="Open Sans SemiBold"/>
              <a:sym typeface="Open Sans SemiBold"/>
            </a:endParaRPr>
          </a:p>
        </p:txBody>
      </p:sp>
      <p:graphicFrame>
        <p:nvGraphicFramePr>
          <p:cNvPr id="362" name="Google Shape;362;p11"/>
          <p:cNvGraphicFramePr/>
          <p:nvPr/>
        </p:nvGraphicFramePr>
        <p:xfrm>
          <a:off x="838207" y="2293812"/>
          <a:ext cx="10495000" cy="2744270"/>
        </p:xfrm>
        <a:graphic>
          <a:graphicData uri="http://schemas.openxmlformats.org/drawingml/2006/table">
            <a:tbl>
              <a:tblPr firstRow="1" bandRow="1">
                <a:noFill/>
                <a:tableStyleId>{620BD445-91F2-4A07-B46C-67A98ABB9356}</a:tableStyleId>
              </a:tblPr>
              <a:tblGrid>
                <a:gridCol w="1057025">
                  <a:extLst>
                    <a:ext uri="{9D8B030D-6E8A-4147-A177-3AD203B41FA5}">
                      <a16:colId xmlns:a16="http://schemas.microsoft.com/office/drawing/2014/main" val="20000"/>
                    </a:ext>
                  </a:extLst>
                </a:gridCol>
                <a:gridCol w="1041975">
                  <a:extLst>
                    <a:ext uri="{9D8B030D-6E8A-4147-A177-3AD203B41FA5}">
                      <a16:colId xmlns:a16="http://schemas.microsoft.com/office/drawing/2014/main" val="20001"/>
                    </a:ext>
                  </a:extLst>
                </a:gridCol>
                <a:gridCol w="1049500">
                  <a:extLst>
                    <a:ext uri="{9D8B030D-6E8A-4147-A177-3AD203B41FA5}">
                      <a16:colId xmlns:a16="http://schemas.microsoft.com/office/drawing/2014/main" val="20002"/>
                    </a:ext>
                  </a:extLst>
                </a:gridCol>
                <a:gridCol w="1049500">
                  <a:extLst>
                    <a:ext uri="{9D8B030D-6E8A-4147-A177-3AD203B41FA5}">
                      <a16:colId xmlns:a16="http://schemas.microsoft.com/office/drawing/2014/main" val="20003"/>
                    </a:ext>
                  </a:extLst>
                </a:gridCol>
                <a:gridCol w="1049500">
                  <a:extLst>
                    <a:ext uri="{9D8B030D-6E8A-4147-A177-3AD203B41FA5}">
                      <a16:colId xmlns:a16="http://schemas.microsoft.com/office/drawing/2014/main" val="20004"/>
                    </a:ext>
                  </a:extLst>
                </a:gridCol>
                <a:gridCol w="1049500">
                  <a:extLst>
                    <a:ext uri="{9D8B030D-6E8A-4147-A177-3AD203B41FA5}">
                      <a16:colId xmlns:a16="http://schemas.microsoft.com/office/drawing/2014/main" val="20005"/>
                    </a:ext>
                  </a:extLst>
                </a:gridCol>
                <a:gridCol w="1049500">
                  <a:extLst>
                    <a:ext uri="{9D8B030D-6E8A-4147-A177-3AD203B41FA5}">
                      <a16:colId xmlns:a16="http://schemas.microsoft.com/office/drawing/2014/main" val="20006"/>
                    </a:ext>
                  </a:extLst>
                </a:gridCol>
                <a:gridCol w="1049500">
                  <a:extLst>
                    <a:ext uri="{9D8B030D-6E8A-4147-A177-3AD203B41FA5}">
                      <a16:colId xmlns:a16="http://schemas.microsoft.com/office/drawing/2014/main" val="20007"/>
                    </a:ext>
                  </a:extLst>
                </a:gridCol>
                <a:gridCol w="1049500">
                  <a:extLst>
                    <a:ext uri="{9D8B030D-6E8A-4147-A177-3AD203B41FA5}">
                      <a16:colId xmlns:a16="http://schemas.microsoft.com/office/drawing/2014/main" val="20008"/>
                    </a:ext>
                  </a:extLst>
                </a:gridCol>
                <a:gridCol w="1049500">
                  <a:extLst>
                    <a:ext uri="{9D8B030D-6E8A-4147-A177-3AD203B41FA5}">
                      <a16:colId xmlns:a16="http://schemas.microsoft.com/office/drawing/2014/main" val="20009"/>
                    </a:ext>
                  </a:extLst>
                </a:gridCol>
              </a:tblGrid>
              <a:tr h="314975">
                <a:tc>
                  <a:txBody>
                    <a:bodyPr/>
                    <a:lstStyle/>
                    <a:p>
                      <a:pPr marL="0" marR="0" lvl="0" indent="0" algn="ctr" rtl="0">
                        <a:spcBef>
                          <a:spcPts val="0"/>
                        </a:spcBef>
                        <a:spcAft>
                          <a:spcPts val="0"/>
                        </a:spcAft>
                        <a:buNone/>
                      </a:pPr>
                      <a:r>
                        <a:rPr lang="en-US" sz="1800" u="none" strike="noStrike" cap="none"/>
                        <a:t>1</a:t>
                      </a:r>
                      <a:endParaRPr/>
                    </a:p>
                  </a:txBody>
                  <a:tcPr marL="91450" marR="91450" marT="45725" marB="45725" anchor="ctr">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t>2</a:t>
                      </a:r>
                      <a:endParaRPr/>
                    </a:p>
                  </a:txBody>
                  <a:tcPr marL="91450" marR="91450" marT="45725" marB="45725" anchor="ctr">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t>3</a:t>
                      </a:r>
                      <a:endParaRPr/>
                    </a:p>
                  </a:txBody>
                  <a:tcPr marL="91450" marR="91450" marT="45725" marB="45725" anchor="ctr">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t>4</a:t>
                      </a:r>
                      <a:endParaRPr/>
                    </a:p>
                  </a:txBody>
                  <a:tcPr marL="91450" marR="91450" marT="45725" marB="45725" anchor="ctr">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t>5</a:t>
                      </a:r>
                      <a:endParaRPr/>
                    </a:p>
                  </a:txBody>
                  <a:tcPr marL="91450" marR="91450" marT="45725" marB="45725" anchor="ctr">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t>6</a:t>
                      </a:r>
                      <a:endParaRPr/>
                    </a:p>
                  </a:txBody>
                  <a:tcPr marL="91450" marR="91450" marT="45725" marB="45725" anchor="ctr">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t>7</a:t>
                      </a:r>
                      <a:endParaRPr/>
                    </a:p>
                  </a:txBody>
                  <a:tcPr marL="91450" marR="91450" marT="45725" marB="45725" anchor="ctr">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t>8</a:t>
                      </a:r>
                      <a:endParaRPr/>
                    </a:p>
                  </a:txBody>
                  <a:tcPr marL="91450" marR="91450" marT="45725" marB="45725" anchor="ctr">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t>9</a:t>
                      </a:r>
                      <a:endParaRPr/>
                    </a:p>
                  </a:txBody>
                  <a:tcPr marL="91450" marR="91450" marT="45725" marB="45725" anchor="ctr">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t>10</a:t>
                      </a:r>
                      <a:endParaRPr/>
                    </a:p>
                  </a:txBody>
                  <a:tcPr marL="91450" marR="91450" marT="45725" marB="45725" anchor="ctr">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594625">
                <a:tc>
                  <a:txBody>
                    <a:bodyPr/>
                    <a:lstStyle/>
                    <a:p>
                      <a:pPr marL="0" marR="0" lvl="0" indent="0" algn="ctr" rtl="0">
                        <a:lnSpc>
                          <a:spcPct val="100000"/>
                        </a:lnSpc>
                        <a:spcBef>
                          <a:spcPts val="0"/>
                        </a:spcBef>
                        <a:spcAft>
                          <a:spcPts val="0"/>
                        </a:spcAft>
                        <a:buClr>
                          <a:schemeClr val="dk1"/>
                        </a:buClr>
                        <a:buSzPts val="1800"/>
                        <a:buFont typeface="Arial"/>
                        <a:buNone/>
                      </a:pPr>
                      <a:r>
                        <a:rPr lang="en-US" sz="1800" u="none" strike="noStrike" cap="none"/>
                        <a:t>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extLst>
                  <a:ext uri="{0D108BD9-81ED-4DB2-BD59-A6C34878D82A}">
                    <a16:rowId xmlns:a16="http://schemas.microsoft.com/office/drawing/2014/main" val="10001"/>
                  </a:ext>
                </a:extLst>
              </a:tr>
              <a:tr h="594625">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spcBef>
                          <a:spcPts val="0"/>
                        </a:spcBef>
                        <a:spcAft>
                          <a:spcPts val="0"/>
                        </a:spcAft>
                        <a:buNone/>
                      </a:pPr>
                      <a:r>
                        <a:rPr lang="en-US" sz="1800" u="none" strike="noStrike" cap="none"/>
                        <a:t>B.1</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69696"/>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69696"/>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4"/>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BCAD9"/>
                    </a:solidFill>
                  </a:tcPr>
                </a:tc>
                <a:tc>
                  <a:txBody>
                    <a:bodyPr/>
                    <a:lstStyle/>
                    <a:p>
                      <a:pPr marL="0" marR="0" lvl="0" indent="0" algn="ctr" rtl="0">
                        <a:spcBef>
                          <a:spcPts val="0"/>
                        </a:spcBef>
                        <a:spcAft>
                          <a:spcPts val="0"/>
                        </a:spcAft>
                        <a:buNone/>
                      </a:pPr>
                      <a:r>
                        <a:rPr lang="en-US" sz="1800" u="none" strike="noStrike" cap="none"/>
                        <a:t>B.1</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69696"/>
                    </a:solidFill>
                  </a:tcPr>
                </a:tc>
                <a:tc>
                  <a:txBody>
                    <a:bodyPr/>
                    <a:lstStyle/>
                    <a:p>
                      <a:pPr marL="0" marR="0" lvl="0" indent="0" algn="ctr" rtl="0">
                        <a:spcBef>
                          <a:spcPts val="0"/>
                        </a:spcBef>
                        <a:spcAft>
                          <a:spcPts val="0"/>
                        </a:spcAft>
                        <a:buNone/>
                      </a:pPr>
                      <a:r>
                        <a:rPr lang="en-US" sz="1800" u="none" strike="noStrike" cap="none"/>
                        <a:t>B</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4"/>
                    </a:solidFill>
                  </a:tcPr>
                </a:tc>
                <a:extLst>
                  <a:ext uri="{0D108BD9-81ED-4DB2-BD59-A6C34878D82A}">
                    <a16:rowId xmlns:a16="http://schemas.microsoft.com/office/drawing/2014/main" val="10002"/>
                  </a:ext>
                </a:extLst>
              </a:tr>
              <a:tr h="594625">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spcBef>
                          <a:spcPts val="0"/>
                        </a:spcBef>
                        <a:spcAft>
                          <a:spcPts val="0"/>
                        </a:spcAft>
                        <a:buNone/>
                      </a:pPr>
                      <a:r>
                        <a:rPr lang="en-US" sz="1800"/>
                        <a:t>B</a:t>
                      </a:r>
                      <a:r>
                        <a:rPr lang="en-US" sz="1800" u="none" strike="noStrike" cap="none"/>
                        <a:t>.</a:t>
                      </a:r>
                      <a:r>
                        <a:rPr lang="en-US" sz="1800"/>
                        <a:t>2</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4"/>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spcBef>
                          <a:spcPts val="0"/>
                        </a:spcBef>
                        <a:spcAft>
                          <a:spcPts val="0"/>
                        </a:spcAft>
                        <a:buNone/>
                      </a:pPr>
                      <a:r>
                        <a:rPr lang="en-US" sz="1800" u="none" strike="noStrike" cap="none"/>
                        <a:t>C.1</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69696"/>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spcBef>
                          <a:spcPts val="0"/>
                        </a:spcBef>
                        <a:spcAft>
                          <a:spcPts val="0"/>
                        </a:spcAft>
                        <a:buNone/>
                      </a:pPr>
                      <a:r>
                        <a:rPr lang="en-US" sz="1800" u="none" strike="noStrike" cap="none"/>
                        <a:t>B.2</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extLst>
                  <a:ext uri="{0D108BD9-81ED-4DB2-BD59-A6C34878D82A}">
                    <a16:rowId xmlns:a16="http://schemas.microsoft.com/office/drawing/2014/main" val="10003"/>
                  </a:ext>
                </a:extLst>
              </a:tr>
              <a:tr h="594625">
                <a:tc>
                  <a:txBody>
                    <a:bodyPr/>
                    <a:lstStyle/>
                    <a:p>
                      <a:pPr marL="0" marR="0" lvl="0" indent="0" algn="ctr" rtl="0">
                        <a:spcBef>
                          <a:spcPts val="0"/>
                        </a:spcBef>
                        <a:spcAft>
                          <a:spcPts val="0"/>
                        </a:spcAft>
                        <a:buNone/>
                      </a:pPr>
                      <a:endParaRPr sz="18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1800" u="none" strike="noStrike" cap="none"/>
                        <a:t>C</a:t>
                      </a:r>
                      <a:endParaRPr sz="180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69696"/>
                    </a:solidFill>
                  </a:tcPr>
                </a:tc>
                <a:tc>
                  <a:txBody>
                    <a:bodyPr/>
                    <a:lstStyle/>
                    <a:p>
                      <a:pPr marL="0" marR="0" lvl="0" indent="0" algn="ctr" rtl="0">
                        <a:spcBef>
                          <a:spcPts val="0"/>
                        </a:spcBef>
                        <a:spcAft>
                          <a:spcPts val="0"/>
                        </a:spcAft>
                        <a:buNone/>
                      </a:pPr>
                      <a:endParaRPr sz="18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t>C.2</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69696"/>
                    </a:solidFill>
                  </a:tcPr>
                </a:tc>
                <a:tc>
                  <a:txBody>
                    <a:bodyPr/>
                    <a:lstStyle/>
                    <a:p>
                      <a:pPr marL="0" marR="0" lvl="0" indent="0" algn="ctr" rtl="0">
                        <a:spcBef>
                          <a:spcPts val="0"/>
                        </a:spcBef>
                        <a:spcAft>
                          <a:spcPts val="0"/>
                        </a:spcAft>
                        <a:buNone/>
                      </a:pPr>
                      <a:endParaRPr sz="18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t>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69696"/>
                    </a:solidFill>
                  </a:tcPr>
                </a:tc>
                <a:tc>
                  <a:txBody>
                    <a:bodyPr/>
                    <a:lstStyle/>
                    <a:p>
                      <a:pPr marL="0" marR="0" lvl="0" indent="0" algn="ctr" rtl="0">
                        <a:spcBef>
                          <a:spcPts val="0"/>
                        </a:spcBef>
                        <a:spcAft>
                          <a:spcPts val="0"/>
                        </a:spcAft>
                        <a:buNone/>
                      </a:pPr>
                      <a:endParaRPr sz="18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bl>
          </a:graphicData>
        </a:graphic>
      </p:graphicFrame>
      <p:sp>
        <p:nvSpPr>
          <p:cNvPr id="363" name="Google Shape;363;p11"/>
          <p:cNvSpPr txBox="1"/>
          <p:nvPr/>
        </p:nvSpPr>
        <p:spPr>
          <a:xfrm>
            <a:off x="599738" y="6857990"/>
            <a:ext cx="3469200" cy="7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Open Sans Light"/>
                <a:ea typeface="Open Sans Light"/>
                <a:cs typeface="Open Sans Light"/>
                <a:sym typeface="Open Sans Light"/>
              </a:rPr>
              <a:t>A = Structural or Legal </a:t>
            </a:r>
            <a:endParaRPr/>
          </a:p>
          <a:p>
            <a:pPr marL="0" marR="0" lvl="0" indent="0" algn="l" rtl="0">
              <a:spcBef>
                <a:spcPts val="0"/>
              </a:spcBef>
              <a:spcAft>
                <a:spcPts val="0"/>
              </a:spcAft>
              <a:buNone/>
            </a:pPr>
            <a:r>
              <a:rPr lang="en-US" sz="1400">
                <a:solidFill>
                  <a:schemeClr val="dk1"/>
                </a:solidFill>
                <a:latin typeface="Open Sans Light"/>
                <a:ea typeface="Open Sans Light"/>
                <a:cs typeface="Open Sans Light"/>
                <a:sym typeface="Open Sans Light"/>
              </a:rPr>
              <a:t>B = Process or Implementation</a:t>
            </a:r>
            <a:endParaRPr/>
          </a:p>
          <a:p>
            <a:pPr marL="0" marR="0" lvl="0" indent="0" algn="l" rtl="0">
              <a:spcBef>
                <a:spcPts val="0"/>
              </a:spcBef>
              <a:spcAft>
                <a:spcPts val="0"/>
              </a:spcAft>
              <a:buNone/>
            </a:pPr>
            <a:r>
              <a:rPr lang="en-US" sz="1400">
                <a:solidFill>
                  <a:schemeClr val="dk1"/>
                </a:solidFill>
                <a:latin typeface="Open Sans Light"/>
                <a:ea typeface="Open Sans Light"/>
                <a:cs typeface="Open Sans Light"/>
                <a:sym typeface="Open Sans Light"/>
              </a:rPr>
              <a:t>C = Outcome, Results, Impact</a:t>
            </a:r>
            <a:endParaRPr/>
          </a:p>
        </p:txBody>
      </p:sp>
      <p:graphicFrame>
        <p:nvGraphicFramePr>
          <p:cNvPr id="364" name="Google Shape;364;p11"/>
          <p:cNvGraphicFramePr/>
          <p:nvPr/>
        </p:nvGraphicFramePr>
        <p:xfrm>
          <a:off x="6695925" y="5266559"/>
          <a:ext cx="4637300" cy="1230543"/>
        </p:xfrm>
        <a:graphic>
          <a:graphicData uri="http://schemas.openxmlformats.org/drawingml/2006/table">
            <a:tbl>
              <a:tblPr firstRow="1" bandRow="1">
                <a:noFill/>
                <a:tableStyleId>{F7C13BF5-2A50-49F4-9D3A-30CA9358AAF2}</a:tableStyleId>
              </a:tblPr>
              <a:tblGrid>
                <a:gridCol w="973025">
                  <a:extLst>
                    <a:ext uri="{9D8B030D-6E8A-4147-A177-3AD203B41FA5}">
                      <a16:colId xmlns:a16="http://schemas.microsoft.com/office/drawing/2014/main" val="20000"/>
                    </a:ext>
                  </a:extLst>
                </a:gridCol>
                <a:gridCol w="3664275">
                  <a:extLst>
                    <a:ext uri="{9D8B030D-6E8A-4147-A177-3AD203B41FA5}">
                      <a16:colId xmlns:a16="http://schemas.microsoft.com/office/drawing/2014/main" val="20001"/>
                    </a:ext>
                  </a:extLst>
                </a:gridCol>
              </a:tblGrid>
              <a:tr h="284000">
                <a:tc>
                  <a:txBody>
                    <a:bodyPr/>
                    <a:lstStyle/>
                    <a:p>
                      <a:pPr marL="0" marR="0" lvl="0" indent="0" algn="ctr" rtl="0">
                        <a:spcBef>
                          <a:spcPts val="0"/>
                        </a:spcBef>
                        <a:spcAft>
                          <a:spcPts val="0"/>
                        </a:spcAft>
                        <a:buNone/>
                      </a:pPr>
                      <a:r>
                        <a:rPr lang="en-US" sz="1400" u="none" strike="noStrike" cap="none"/>
                        <a:t>1</a:t>
                      </a:r>
                      <a:r>
                        <a:rPr lang="en-US"/>
                        <a:t>8</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BD803"/>
                    </a:solidFill>
                  </a:tcPr>
                </a:tc>
                <a:tc>
                  <a:txBody>
                    <a:bodyPr/>
                    <a:lstStyle/>
                    <a:p>
                      <a:pPr marL="0" marR="0" lvl="0" indent="0" algn="ctr" rtl="0">
                        <a:spcBef>
                          <a:spcPts val="0"/>
                        </a:spcBef>
                        <a:spcAft>
                          <a:spcPts val="0"/>
                        </a:spcAft>
                        <a:buNone/>
                      </a:pPr>
                      <a:r>
                        <a:rPr lang="en-US" sz="1100" b="1" u="none" strike="noStrike" cap="none">
                          <a:latin typeface="Open Sans"/>
                          <a:ea typeface="Open Sans"/>
                          <a:cs typeface="Open Sans"/>
                          <a:sym typeface="Open Sans"/>
                        </a:rPr>
                        <a:t>People Based Indicators</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84000">
                <a:tc>
                  <a:txBody>
                    <a:bodyPr/>
                    <a:lstStyle/>
                    <a:p>
                      <a:pPr marL="0" marR="0" lvl="0" indent="0" algn="ctr" rtl="0">
                        <a:spcBef>
                          <a:spcPts val="0"/>
                        </a:spcBef>
                        <a:spcAft>
                          <a:spcPts val="0"/>
                        </a:spcAft>
                        <a:buNone/>
                      </a:pPr>
                      <a:r>
                        <a:rPr lang="en-US"/>
                        <a:t>7</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69696"/>
                    </a:solidFill>
                  </a:tcPr>
                </a:tc>
                <a:tc>
                  <a:txBody>
                    <a:bodyPr/>
                    <a:lstStyle/>
                    <a:p>
                      <a:pPr marL="0" marR="0" lvl="0" indent="0" algn="ctr" rtl="0">
                        <a:lnSpc>
                          <a:spcPct val="100000"/>
                        </a:lnSpc>
                        <a:spcBef>
                          <a:spcPts val="0"/>
                        </a:spcBef>
                        <a:spcAft>
                          <a:spcPts val="0"/>
                        </a:spcAft>
                        <a:buClr>
                          <a:srgbClr val="000000"/>
                        </a:buClr>
                        <a:buSzPts val="1100"/>
                        <a:buFont typeface="Open Sans"/>
                        <a:buNone/>
                      </a:pPr>
                      <a:r>
                        <a:rPr lang="en-US" sz="1100" b="1" i="0" u="none" strike="noStrike" cap="none">
                          <a:solidFill>
                            <a:srgbClr val="000000"/>
                          </a:solidFill>
                          <a:latin typeface="Open Sans"/>
                          <a:ea typeface="Open Sans"/>
                          <a:cs typeface="Open Sans"/>
                          <a:sym typeface="Open Sans"/>
                        </a:rPr>
                        <a:t>Calculation or Numerical Indicators</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84000">
                <a:tc>
                  <a:txBody>
                    <a:bodyPr/>
                    <a:lstStyle/>
                    <a:p>
                      <a:pPr marL="0" marR="0" lvl="0" indent="0" algn="ctr" rtl="0">
                        <a:spcBef>
                          <a:spcPts val="0"/>
                        </a:spcBef>
                        <a:spcAft>
                          <a:spcPts val="0"/>
                        </a:spcAft>
                        <a:buNone/>
                      </a:pPr>
                      <a:r>
                        <a:rPr lang="en-US"/>
                        <a:t>7</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solidFill>
                  </a:tcPr>
                </a:tc>
                <a:tc>
                  <a:txBody>
                    <a:bodyPr/>
                    <a:lstStyle/>
                    <a:p>
                      <a:pPr marL="0" marR="0" lvl="0" indent="0" algn="ctr" rtl="0">
                        <a:spcBef>
                          <a:spcPts val="0"/>
                        </a:spcBef>
                        <a:spcAft>
                          <a:spcPts val="0"/>
                        </a:spcAft>
                        <a:buNone/>
                      </a:pPr>
                      <a:r>
                        <a:rPr lang="en-US" sz="1100" b="1">
                          <a:latin typeface="Open Sans"/>
                          <a:ea typeface="Open Sans"/>
                          <a:cs typeface="Open Sans"/>
                          <a:sym typeface="Open Sans"/>
                        </a:rPr>
                        <a:t>Global </a:t>
                      </a:r>
                      <a:r>
                        <a:rPr lang="en-US" sz="1100" b="1" u="none" strike="noStrike" cap="none">
                          <a:latin typeface="Open Sans"/>
                          <a:ea typeface="Open Sans"/>
                          <a:cs typeface="Open Sans"/>
                          <a:sym typeface="Open Sans"/>
                        </a:rPr>
                        <a:t>Survey </a:t>
                      </a:r>
                      <a:r>
                        <a:rPr lang="en-US" sz="1100" b="1">
                          <a:latin typeface="Open Sans"/>
                          <a:ea typeface="Open Sans"/>
                          <a:cs typeface="Open Sans"/>
                          <a:sym typeface="Open Sans"/>
                        </a:rPr>
                        <a:t>I</a:t>
                      </a:r>
                      <a:r>
                        <a:rPr lang="en-US" sz="1100" b="1" u="none" strike="noStrike" cap="none">
                          <a:latin typeface="Open Sans"/>
                          <a:ea typeface="Open Sans"/>
                          <a:cs typeface="Open Sans"/>
                          <a:sym typeface="Open Sans"/>
                        </a:rPr>
                        <a:t>ndicators</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84000">
                <a:tc>
                  <a:txBody>
                    <a:bodyPr/>
                    <a:lstStyle/>
                    <a:p>
                      <a:pPr marL="0" marR="0" lvl="0" indent="0" algn="ctr" rtl="0">
                        <a:spcBef>
                          <a:spcPts val="0"/>
                        </a:spcBef>
                        <a:spcAft>
                          <a:spcPts val="0"/>
                        </a:spcAft>
                        <a:buNone/>
                      </a:pPr>
                      <a:r>
                        <a:rPr lang="en-US" sz="1400" u="none" strike="noStrike" cap="none"/>
                        <a:t>1</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C000"/>
                    </a:solidFill>
                  </a:tcPr>
                </a:tc>
                <a:tc>
                  <a:txBody>
                    <a:bodyPr/>
                    <a:lstStyle/>
                    <a:p>
                      <a:pPr marL="0" lvl="0" indent="0" algn="just" rtl="0">
                        <a:lnSpc>
                          <a:spcPct val="150000"/>
                        </a:lnSpc>
                        <a:spcBef>
                          <a:spcPts val="1000"/>
                        </a:spcBef>
                        <a:spcAft>
                          <a:spcPts val="0"/>
                        </a:spcAft>
                        <a:buNone/>
                      </a:pPr>
                      <a:r>
                        <a:rPr lang="en-US" sz="1100" b="1">
                          <a:latin typeface="Open Sans"/>
                          <a:ea typeface="Open Sans"/>
                          <a:cs typeface="Open Sans"/>
                          <a:sym typeface="Open Sans"/>
                        </a:rPr>
                        <a:t>Crowd-sourced, integrated database indicator</a:t>
                      </a:r>
                      <a:endParaRPr b="1">
                        <a:latin typeface="Open Sans"/>
                        <a:ea typeface="Open Sans"/>
                        <a:cs typeface="Open Sans"/>
                        <a:sym typeface="Open Sans"/>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g2b0d382e927_0_15"/>
          <p:cNvSpPr txBox="1">
            <a:spLocks noGrp="1"/>
          </p:cNvSpPr>
          <p:nvPr>
            <p:ph type="title"/>
          </p:nvPr>
        </p:nvSpPr>
        <p:spPr>
          <a:xfrm>
            <a:off x="838200" y="677041"/>
            <a:ext cx="10515600" cy="701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5400"/>
              <a:buFont typeface="Open Sans"/>
              <a:buNone/>
            </a:pPr>
            <a:r>
              <a:rPr lang="en-US" sz="5400"/>
              <a:t>Over 4 years of LANDex</a:t>
            </a:r>
            <a:endParaRPr/>
          </a:p>
        </p:txBody>
      </p:sp>
      <p:sp>
        <p:nvSpPr>
          <p:cNvPr id="370" name="Google Shape;370;g2b0d382e927_0_15"/>
          <p:cNvSpPr txBox="1">
            <a:spLocks noGrp="1"/>
          </p:cNvSpPr>
          <p:nvPr>
            <p:ph type="body" idx="2"/>
          </p:nvPr>
        </p:nvSpPr>
        <p:spPr>
          <a:xfrm>
            <a:off x="959225" y="1445984"/>
            <a:ext cx="10515600" cy="370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A4C9"/>
              </a:buClr>
              <a:buSzPts val="2000"/>
              <a:buFont typeface="Open Sans SemiBold"/>
              <a:buNone/>
            </a:pPr>
            <a:r>
              <a:rPr lang="en-US"/>
              <a:t>What did we achieve?</a:t>
            </a:r>
            <a:endParaRPr/>
          </a:p>
        </p:txBody>
      </p:sp>
      <p:sp>
        <p:nvSpPr>
          <p:cNvPr id="371" name="Google Shape;371;g2b0d382e927_0_15"/>
          <p:cNvSpPr/>
          <p:nvPr/>
        </p:nvSpPr>
        <p:spPr>
          <a:xfrm>
            <a:off x="1073125" y="1973500"/>
            <a:ext cx="2430000" cy="701700"/>
          </a:xfrm>
          <a:prstGeom prst="roundRect">
            <a:avLst>
              <a:gd name="adj" fmla="val 1666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t>Data sets in over 30 Countries </a:t>
            </a:r>
            <a:endParaRPr sz="1600" b="1"/>
          </a:p>
        </p:txBody>
      </p:sp>
      <p:sp>
        <p:nvSpPr>
          <p:cNvPr id="372" name="Google Shape;372;g2b0d382e927_0_15"/>
          <p:cNvSpPr/>
          <p:nvPr/>
        </p:nvSpPr>
        <p:spPr>
          <a:xfrm>
            <a:off x="3651025" y="1973500"/>
            <a:ext cx="7104600" cy="701700"/>
          </a:xfrm>
          <a:prstGeom prst="roundRect">
            <a:avLst>
              <a:gd name="adj" fmla="val 16667"/>
            </a:avLst>
          </a:prstGeom>
          <a:solidFill>
            <a:srgbClr val="FFFB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330200" algn="l" rtl="0">
              <a:spcBef>
                <a:spcPts val="0"/>
              </a:spcBef>
              <a:spcAft>
                <a:spcPts val="0"/>
              </a:spcAft>
              <a:buSzPts val="1600"/>
              <a:buChar char="●"/>
            </a:pPr>
            <a:r>
              <a:rPr lang="en-US" sz="1600"/>
              <a:t>Full data sets for South Africa, Cameroon, Uganda, Kenya, Togo, Senegal, Liberia</a:t>
            </a:r>
            <a:endParaRPr sz="1600"/>
          </a:p>
        </p:txBody>
      </p:sp>
      <p:sp>
        <p:nvSpPr>
          <p:cNvPr id="373" name="Google Shape;373;g2b0d382e927_0_15"/>
          <p:cNvSpPr/>
          <p:nvPr/>
        </p:nvSpPr>
        <p:spPr>
          <a:xfrm>
            <a:off x="1073125" y="2775275"/>
            <a:ext cx="2430000" cy="1362000"/>
          </a:xfrm>
          <a:prstGeom prst="roundRect">
            <a:avLst>
              <a:gd name="adj" fmla="val 1666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t>Data for accountability</a:t>
            </a:r>
            <a:endParaRPr sz="1600" b="1"/>
          </a:p>
        </p:txBody>
      </p:sp>
      <p:sp>
        <p:nvSpPr>
          <p:cNvPr id="374" name="Google Shape;374;g2b0d382e927_0_15"/>
          <p:cNvSpPr/>
          <p:nvPr/>
        </p:nvSpPr>
        <p:spPr>
          <a:xfrm>
            <a:off x="1073125" y="4306400"/>
            <a:ext cx="2430000" cy="802500"/>
          </a:xfrm>
          <a:prstGeom prst="roundRect">
            <a:avLst>
              <a:gd name="adj" fmla="val 1666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t>Improvement of the tool</a:t>
            </a:r>
            <a:endParaRPr sz="1600" b="1"/>
          </a:p>
        </p:txBody>
      </p:sp>
      <p:sp>
        <p:nvSpPr>
          <p:cNvPr id="375" name="Google Shape;375;g2b0d382e927_0_15"/>
          <p:cNvSpPr/>
          <p:nvPr/>
        </p:nvSpPr>
        <p:spPr>
          <a:xfrm>
            <a:off x="3651025" y="4306400"/>
            <a:ext cx="7104600" cy="911100"/>
          </a:xfrm>
          <a:prstGeom prst="roundRect">
            <a:avLst>
              <a:gd name="adj" fmla="val 16667"/>
            </a:avLst>
          </a:prstGeom>
          <a:solidFill>
            <a:schemeClr val="accent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330200" algn="l" rtl="0">
              <a:spcBef>
                <a:spcPts val="0"/>
              </a:spcBef>
              <a:spcAft>
                <a:spcPts val="0"/>
              </a:spcAft>
              <a:buSzPts val="1600"/>
              <a:buChar char="●"/>
            </a:pPr>
            <a:r>
              <a:rPr lang="en-US" sz="1600"/>
              <a:t>Reducing data fragmentation by building partnerships</a:t>
            </a:r>
            <a:endParaRPr sz="1600"/>
          </a:p>
          <a:p>
            <a:pPr marL="457200" lvl="0" indent="-330200" algn="l" rtl="0">
              <a:spcBef>
                <a:spcPts val="0"/>
              </a:spcBef>
              <a:spcAft>
                <a:spcPts val="0"/>
              </a:spcAft>
              <a:buSzPts val="1600"/>
              <a:buChar char="●"/>
            </a:pPr>
            <a:r>
              <a:rPr lang="en-US" sz="1600"/>
              <a:t>Regional Data Packages: Adjusting the tool to regional priorities</a:t>
            </a:r>
            <a:endParaRPr sz="1600"/>
          </a:p>
          <a:p>
            <a:pPr marL="457200" lvl="0" indent="-330200" algn="l" rtl="0">
              <a:spcBef>
                <a:spcPts val="0"/>
              </a:spcBef>
              <a:spcAft>
                <a:spcPts val="0"/>
              </a:spcAft>
              <a:buSzPts val="1600"/>
              <a:buChar char="●"/>
            </a:pPr>
            <a:r>
              <a:rPr lang="en-US" sz="1600"/>
              <a:t>Expansion of indicators related to youth and climate</a:t>
            </a:r>
            <a:endParaRPr sz="1600"/>
          </a:p>
        </p:txBody>
      </p:sp>
      <p:sp>
        <p:nvSpPr>
          <p:cNvPr id="376" name="Google Shape;376;g2b0d382e927_0_15"/>
          <p:cNvSpPr/>
          <p:nvPr/>
        </p:nvSpPr>
        <p:spPr>
          <a:xfrm>
            <a:off x="3651025" y="2800625"/>
            <a:ext cx="7104600" cy="1362000"/>
          </a:xfrm>
          <a:prstGeom prst="roundRect">
            <a:avLst>
              <a:gd name="adj" fmla="val 16667"/>
            </a:avLst>
          </a:prstGeom>
          <a:solidFill>
            <a:srgbClr val="FFFB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330200" algn="l" rtl="0">
              <a:spcBef>
                <a:spcPts val="0"/>
              </a:spcBef>
              <a:spcAft>
                <a:spcPts val="0"/>
              </a:spcAft>
              <a:buSzPts val="1600"/>
              <a:buChar char="●"/>
            </a:pPr>
            <a:r>
              <a:rPr lang="en-US" sz="1600"/>
              <a:t>Legitimating people’s data </a:t>
            </a:r>
            <a:endParaRPr sz="1600"/>
          </a:p>
          <a:p>
            <a:pPr marL="457200" lvl="0" indent="-330200" algn="l" rtl="0">
              <a:spcBef>
                <a:spcPts val="0"/>
              </a:spcBef>
              <a:spcAft>
                <a:spcPts val="0"/>
              </a:spcAft>
              <a:buSzPts val="1600"/>
              <a:buChar char="●"/>
            </a:pPr>
            <a:r>
              <a:rPr lang="en-US" sz="1600"/>
              <a:t>Translation of LANDex data to different international frameworks: SDG, VGGT, CEDAW</a:t>
            </a:r>
            <a:endParaRPr sz="1600"/>
          </a:p>
          <a:p>
            <a:pPr marL="457200" lvl="0" indent="-330200" algn="l" rtl="0">
              <a:spcBef>
                <a:spcPts val="0"/>
              </a:spcBef>
              <a:spcAft>
                <a:spcPts val="0"/>
              </a:spcAft>
              <a:buSzPts val="1600"/>
              <a:buChar char="●"/>
            </a:pPr>
            <a:r>
              <a:rPr lang="en-US" sz="1600"/>
              <a:t>Using data for national and regional priorities: Countries Assessments and Analytical Reports</a:t>
            </a:r>
            <a:endParaRPr sz="1600"/>
          </a:p>
        </p:txBody>
      </p:sp>
    </p:spTree>
  </p:cSld>
  <p:clrMapOvr>
    <a:masterClrMapping/>
  </p:clrMapOvr>
</p:sld>
</file>

<file path=ppt/theme/theme1.xml><?xml version="1.0" encoding="utf-8"?>
<a:theme xmlns:a="http://schemas.openxmlformats.org/drawingml/2006/main" name="Template_LANDex_PPT_Mongolia">
  <a:themeElements>
    <a:clrScheme name="ILC global 1">
      <a:dk1>
        <a:srgbClr val="000000"/>
      </a:dk1>
      <a:lt1>
        <a:srgbClr val="FFFFFF"/>
      </a:lt1>
      <a:dk2>
        <a:srgbClr val="797979"/>
      </a:dk2>
      <a:lt2>
        <a:srgbClr val="E7E6E6"/>
      </a:lt2>
      <a:accent1>
        <a:srgbClr val="515151"/>
      </a:accent1>
      <a:accent2>
        <a:srgbClr val="FFEC01"/>
      </a:accent2>
      <a:accent3>
        <a:srgbClr val="8ACAD9"/>
      </a:accent3>
      <a:accent4>
        <a:srgbClr val="CEE0E4"/>
      </a:accent4>
      <a:accent5>
        <a:srgbClr val="FEFDC1"/>
      </a:accent5>
      <a:accent6>
        <a:srgbClr val="FEFEE7"/>
      </a:accent6>
      <a:hlink>
        <a:srgbClr val="797979"/>
      </a:hlink>
      <a:folHlink>
        <a:srgbClr val="A9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AA5785A1F3FDB4AAC5A6E756990CE79" ma:contentTypeVersion="10" ma:contentTypeDescription="Create a new document." ma:contentTypeScope="" ma:versionID="f38e109c464cd933c783f8982d8de8f3">
  <xsd:schema xmlns:xsd="http://www.w3.org/2001/XMLSchema" xmlns:xs="http://www.w3.org/2001/XMLSchema" xmlns:p="http://schemas.microsoft.com/office/2006/metadata/properties" xmlns:ns2="2c80ac7c-d6b2-4101-9e0c-c50ceafa1e59" xmlns:ns3="b10ab062-1a84-4cb6-a9be-9384b41bb054" targetNamespace="http://schemas.microsoft.com/office/2006/metadata/properties" ma:root="true" ma:fieldsID="4f3e5422d61a4e72e5d5c68ac35dc858" ns2:_="" ns3:_="">
    <xsd:import namespace="2c80ac7c-d6b2-4101-9e0c-c50ceafa1e59"/>
    <xsd:import namespace="b10ab062-1a84-4cb6-a9be-9384b41bb0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0ac7c-d6b2-4101-9e0c-c50ceafa1e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10ab062-1a84-4cb6-a9be-9384b41bb05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BB1458-3CA4-4D88-8D90-CCE2A10683D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5D0A044-5878-4DAE-BC99-B107D3476D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0ac7c-d6b2-4101-9e0c-c50ceafa1e59"/>
    <ds:schemaRef ds:uri="b10ab062-1a84-4cb6-a9be-9384b41bb0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48340C-544C-49CE-9CE8-B65C11169C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17</Slides>
  <Notes>17</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Template_LANDex_PPT_Mongolia</vt:lpstr>
      <vt:lpstr>PowerPoint Presentation</vt:lpstr>
      <vt:lpstr>ILC representation in Africa </vt:lpstr>
      <vt:lpstr>PowerPoint Presentation</vt:lpstr>
      <vt:lpstr>PowerPoint Presentation</vt:lpstr>
      <vt:lpstr> ILC STRATEGIC OBJECTIVES</vt:lpstr>
      <vt:lpstr>PowerPoint Presentation</vt:lpstr>
      <vt:lpstr>ILC AFRICA STRATEGY IMPLEMENTATION PLATFORMS/PROGRAMMATIC AREAS </vt:lpstr>
      <vt:lpstr>PowerPoint Presentation</vt:lpstr>
      <vt:lpstr>Success Factors </vt:lpstr>
      <vt:lpstr>PowerPoint Presentation</vt:lpstr>
      <vt:lpstr>PowerPoint Presentation</vt:lpstr>
      <vt:lpstr>LANDex AS CONCEPT</vt:lpstr>
      <vt:lpstr>A BROAD APPROACH</vt:lpstr>
      <vt:lpstr>LEVELS OF INDICATORS </vt:lpstr>
      <vt:lpstr>THREE INDICATOR LEVELS </vt:lpstr>
      <vt:lpstr>LANDEX</vt:lpstr>
      <vt:lpstr>Over 4 years of LANDex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1</cp:revision>
  <dcterms:created xsi:type="dcterms:W3CDTF">2016-05-24T12:42:19Z</dcterms:created>
  <dcterms:modified xsi:type="dcterms:W3CDTF">2024-02-23T06:07:25Z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0x0101007AA5785A1F3FDB4AAC5A6E756990CE79</vt:lpwstr>
  </property>
</Properties>
</file>