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52" r:id="rId5"/>
  </p:sldMasterIdLst>
  <p:notesMasterIdLst>
    <p:notesMasterId r:id="rId1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9144000" cy="5143500" type="screen16x9"/>
  <p:notesSz cx="6858000" cy="9144000"/>
  <p:embeddedFontLst>
    <p:embeddedFont>
      <p:font typeface="Nunito" pitchFamily="2" charset="0"/>
      <p:regular r:id="rId16"/>
      <p:bold r:id="rId17"/>
      <p:italic r:id="rId18"/>
      <p:boldItalic r:id="rId19"/>
    </p:embeddedFont>
    <p:embeddedFont>
      <p:font typeface="Nunito ExtraBold" pitchFamily="2" charset="0"/>
      <p:bold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hAlx9nzBc5f7XMwDAyN6x9Y7ig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04c041eaa4_0_7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g104c041eaa4_0_7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e419c9f41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CA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We aggregate, curate &amp; open up data from various sources and of different types…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CA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Based both on new and long-standing </a:t>
            </a:r>
            <a:r>
              <a:rPr lang="en-CA" sz="12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partnerships</a:t>
            </a:r>
            <a:r>
              <a:rPr lang="en-CA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– e.g. with CSIR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6" name="Google Shape;176;g1e419c9f41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7ba5a84477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CA" b="1"/>
              <a:t>The situation is that:</a:t>
            </a: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CA">
                <a:solidFill>
                  <a:schemeClr val="dk1"/>
                </a:solidFill>
              </a:rPr>
              <a:t>Land data is dispersed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CA">
                <a:solidFill>
                  <a:schemeClr val="dk1"/>
                </a:solidFill>
              </a:rPr>
              <a:t>There is too much information, not well-organized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CA">
                <a:solidFill>
                  <a:schemeClr val="dk1"/>
                </a:solidFill>
              </a:rPr>
              <a:t>May be of poor quality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CA">
                <a:solidFill>
                  <a:schemeClr val="dk1"/>
                </a:solidFill>
              </a:rPr>
              <a:t>May not be accessible &amp; open (e.g. paid journals, info is not digital)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CA">
                <a:solidFill>
                  <a:schemeClr val="dk1"/>
                </a:solidFill>
              </a:rPr>
              <a:t>Plus:</a:t>
            </a:r>
            <a:endParaRPr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CA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Limited internet access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CA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Poor data infrastructures: cell phone and wifi penetration - connectivity - gap of around 40% in SSA (?)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CA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Lack of open data on land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91" name="Google Shape;191;g17ba5a8447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bb3da7685e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08" name="Google Shape;208;g2bb3da7685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7ba5a84477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CA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kind of data we aggregate and curate?</a:t>
            </a: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-"/>
            </a:pPr>
            <a:r>
              <a:rPr lang="en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Library resources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-"/>
            </a:pPr>
            <a:r>
              <a:rPr lang="en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Statistical datasets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-"/>
            </a:pPr>
            <a:r>
              <a:rPr lang="en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Spatial datasets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-"/>
            </a:pPr>
            <a:r>
              <a:rPr lang="en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Development projects focused on land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-"/>
            </a:pPr>
            <a:r>
              <a:rPr lang="en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Blogs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-"/>
            </a:pPr>
            <a:r>
              <a:rPr lang="en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-"/>
            </a:pPr>
            <a:r>
              <a:rPr lang="en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Events</a:t>
            </a:r>
            <a:endParaRPr/>
          </a:p>
        </p:txBody>
      </p:sp>
      <p:sp>
        <p:nvSpPr>
          <p:cNvPr id="218" name="Google Shape;218;g17ba5a84477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e419c9f41e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/>
          </a:p>
        </p:txBody>
      </p:sp>
      <p:sp>
        <p:nvSpPr>
          <p:cNvPr id="230" name="Google Shape;230;g1e419c9f41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7ba5a84477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CA" sz="1200"/>
              <a:t>Opening up data is in fact </a:t>
            </a:r>
            <a:r>
              <a:rPr lang="en-CA" sz="1200" b="1"/>
              <a:t>a process of empowering people</a:t>
            </a:r>
            <a:r>
              <a:rPr lang="en-CA" sz="1200"/>
              <a:t> to access &amp; use the data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1200" b="1">
                <a:solidFill>
                  <a:schemeClr val="dk1"/>
                </a:solidFill>
              </a:rPr>
              <a:t>Open data:</a:t>
            </a:r>
            <a:r>
              <a:rPr lang="en-CA" sz="1200">
                <a:solidFill>
                  <a:schemeClr val="dk1"/>
                </a:solidFill>
              </a:rPr>
              <a:t> digital data that is made available with the technical and legal characteristics necessary for it to be freely used, re-used, and redistributed by anyone, anytime, anywhere.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/>
          </a:p>
        </p:txBody>
      </p:sp>
      <p:sp>
        <p:nvSpPr>
          <p:cNvPr id="238" name="Google Shape;238;g17ba5a84477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e419c9f41e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CA" sz="1200" b="1"/>
              <a:t>WHAT - </a:t>
            </a:r>
            <a:r>
              <a:rPr lang="en-CA" sz="1200"/>
              <a:t>An indicator that assesses the openness of land data and information at the global and country levels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CA" sz="1200" b="1"/>
              <a:t>WHY</a:t>
            </a:r>
            <a:r>
              <a:rPr lang="en-CA" sz="1200"/>
              <a:t> - Land data in the public domain enables use, ensures transparency, and improves decision-making and service-provision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CA" sz="1200" b="1"/>
              <a:t>FOR WHOM</a:t>
            </a:r>
            <a:r>
              <a:rPr lang="en-CA" sz="1200"/>
              <a:t> - Land data custodians policy-makers, researchers, land+ dev practitioners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CA" sz="1200" b="1"/>
              <a:t>Data tools of the Land Portal:</a:t>
            </a:r>
            <a:r>
              <a:rPr lang="en-CA" sz="1200"/>
              <a:t> SOLIndex, SOLI and Open Up Guide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CA" sz="1200"/>
              <a:t>Open data as a </a:t>
            </a:r>
            <a:r>
              <a:rPr lang="en-CA" sz="1200" b="1"/>
              <a:t>means to increased transparency and good data governance - </a:t>
            </a:r>
            <a:r>
              <a:rPr lang="en-CA" sz="1200"/>
              <a:t>to enable land access to vulnerable groups</a:t>
            </a:r>
            <a:endParaRPr sz="1200"/>
          </a:p>
        </p:txBody>
      </p:sp>
      <p:sp>
        <p:nvSpPr>
          <p:cNvPr id="253" name="Google Shape;253;g1e419c9f41e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104c041eaa4_0_7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2" indent="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CA" sz="1200" b="1">
                <a:solidFill>
                  <a:srgbClr val="003434"/>
                </a:solidFill>
                <a:latin typeface="Nunito"/>
                <a:ea typeface="Nunito"/>
                <a:cs typeface="Nunito"/>
                <a:sym typeface="Nunito"/>
              </a:rPr>
              <a:t>Discussion</a:t>
            </a:r>
            <a:endParaRPr sz="1200" b="1">
              <a:solidFill>
                <a:srgbClr val="003434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2984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AutoNum type="arabicParenR"/>
            </a:pPr>
            <a:r>
              <a:rPr lang="en-CA">
                <a:solidFill>
                  <a:schemeClr val="dk1"/>
                </a:solidFill>
                <a:latin typeface="Aptos"/>
                <a:ea typeface="Aptos"/>
                <a:cs typeface="Aptos"/>
                <a:sym typeface="Aptos"/>
              </a:rPr>
              <a:t>Advocacy and impact – How do you achieve your objectives? How do you measure impact?</a:t>
            </a:r>
            <a:endParaRPr>
              <a:solidFill>
                <a:schemeClr val="dk1"/>
              </a:solidFill>
              <a:latin typeface="Aptos"/>
              <a:ea typeface="Aptos"/>
              <a:cs typeface="Aptos"/>
              <a:sym typeface="Aptos"/>
            </a:endParaRPr>
          </a:p>
          <a:p>
            <a:pPr marL="914400" lvl="1" indent="-2984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ptos"/>
              <a:buAutoNum type="alphaLcParenR"/>
            </a:pPr>
            <a:r>
              <a:rPr lang="en-CA">
                <a:solidFill>
                  <a:schemeClr val="dk1"/>
                </a:solidFill>
                <a:latin typeface="Aptos"/>
                <a:ea typeface="Aptos"/>
                <a:cs typeface="Aptos"/>
                <a:sym typeface="Aptos"/>
              </a:rPr>
              <a:t>Promoting inclusivity Being an open platform for anyone to publish, post</a:t>
            </a:r>
            <a:endParaRPr>
              <a:solidFill>
                <a:schemeClr val="dk1"/>
              </a:solidFill>
              <a:latin typeface="Aptos"/>
              <a:ea typeface="Aptos"/>
              <a:cs typeface="Aptos"/>
              <a:sym typeface="Aptos"/>
            </a:endParaRPr>
          </a:p>
          <a:p>
            <a:pPr marL="914400" lvl="1" indent="-2984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ptos"/>
              <a:buAutoNum type="alphaLcParenR"/>
            </a:pPr>
            <a:r>
              <a:rPr lang="en-CA">
                <a:solidFill>
                  <a:schemeClr val="dk1"/>
                </a:solidFill>
                <a:latin typeface="Aptos"/>
                <a:ea typeface="Aptos"/>
                <a:cs typeface="Aptos"/>
                <a:sym typeface="Aptos"/>
              </a:rPr>
              <a:t>Promoting openness – partnerships with governments, e.g. Senegal, Mozambique</a:t>
            </a:r>
            <a:endParaRPr>
              <a:solidFill>
                <a:schemeClr val="dk1"/>
              </a:solidFill>
              <a:latin typeface="Aptos"/>
              <a:ea typeface="Aptos"/>
              <a:cs typeface="Aptos"/>
              <a:sym typeface="Aptos"/>
            </a:endParaRPr>
          </a:p>
          <a:p>
            <a:pPr marL="914400" lvl="1" indent="-2984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ptos"/>
              <a:buAutoNum type="alphaLcParenR"/>
            </a:pPr>
            <a:r>
              <a:rPr lang="en-CA">
                <a:solidFill>
                  <a:schemeClr val="dk1"/>
                </a:solidFill>
                <a:latin typeface="Aptos"/>
                <a:ea typeface="Aptos"/>
                <a:cs typeface="Aptos"/>
                <a:sym typeface="Aptos"/>
              </a:rPr>
              <a:t>Impact – our audience is global and very diverse, but mostly researchers and practitioners (more than 57% in our User Survey)</a:t>
            </a:r>
            <a:endParaRPr>
              <a:solidFill>
                <a:schemeClr val="dk1"/>
              </a:solidFill>
              <a:latin typeface="Aptos"/>
              <a:ea typeface="Aptos"/>
              <a:cs typeface="Aptos"/>
              <a:sym typeface="Aptos"/>
            </a:endParaRPr>
          </a:p>
          <a:p>
            <a:pPr marL="914400" lvl="1" indent="-2984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ptos"/>
              <a:buAutoNum type="alphaLcParenR"/>
            </a:pPr>
            <a:r>
              <a:rPr lang="en-CA">
                <a:solidFill>
                  <a:schemeClr val="dk1"/>
                </a:solidFill>
                <a:latin typeface="Aptos"/>
                <a:ea typeface="Aptos"/>
                <a:cs typeface="Aptos"/>
                <a:sym typeface="Aptos"/>
              </a:rPr>
              <a:t>Impact – solid methodology that includes User Survey, Web-analytics and Outcome Harvest Interviews</a:t>
            </a:r>
            <a:endParaRPr>
              <a:solidFill>
                <a:schemeClr val="dk1"/>
              </a:solidFill>
              <a:latin typeface="Aptos"/>
              <a:ea typeface="Aptos"/>
              <a:cs typeface="Aptos"/>
              <a:sym typeface="Aptos"/>
            </a:endParaRPr>
          </a:p>
          <a:p>
            <a:pPr marL="914400" lvl="1" indent="-2984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ptos"/>
              <a:buAutoNum type="alphaLcParenR"/>
            </a:pPr>
            <a:r>
              <a:rPr lang="en-CA">
                <a:solidFill>
                  <a:schemeClr val="dk1"/>
                </a:solidFill>
                <a:latin typeface="Aptos"/>
                <a:ea typeface="Aptos"/>
                <a:cs typeface="Aptos"/>
                <a:sym typeface="Aptos"/>
              </a:rPr>
              <a:t>Challenge – fines due to copyrighted images, consequence of advance of AI</a:t>
            </a:r>
            <a:endParaRPr>
              <a:solidFill>
                <a:schemeClr val="dk1"/>
              </a:solidFill>
              <a:latin typeface="Aptos"/>
              <a:ea typeface="Aptos"/>
              <a:cs typeface="Aptos"/>
              <a:sym typeface="Aptos"/>
            </a:endParaRPr>
          </a:p>
          <a:p>
            <a:pPr marL="457200" lvl="0" indent="-2984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ptos"/>
              <a:buAutoNum type="arabicParenR"/>
            </a:pPr>
            <a:r>
              <a:rPr lang="en-CA">
                <a:solidFill>
                  <a:schemeClr val="dk1"/>
                </a:solidFill>
                <a:latin typeface="Aptos"/>
                <a:ea typeface="Aptos"/>
                <a:cs typeface="Aptos"/>
                <a:sym typeface="Aptos"/>
              </a:rPr>
              <a:t>Network and partnerships between us – LANDex, Rick</a:t>
            </a:r>
            <a:endParaRPr>
              <a:solidFill>
                <a:schemeClr val="dk1"/>
              </a:solidFill>
              <a:latin typeface="Aptos"/>
              <a:ea typeface="Aptos"/>
              <a:cs typeface="Aptos"/>
              <a:sym typeface="Apto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CA" b="1"/>
              <a:t>Quick stats from the User Survey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/>
              <a:t>44% respondents are based in Africa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/>
              <a:t>68% are men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/>
              <a:t>Age: 45-54 is the top age group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/>
              <a:t>Practitioners and researchers represent 57.1% of respondents in the survey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/>
              <a:t>Sample: 315 respondents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7" name="Google Shape;267;g104c041eaa4_0_7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ont Cover">
  <p:cSld name="Front Cover">
    <p:bg>
      <p:bgPr>
        <a:solidFill>
          <a:schemeClr val="dk2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g104c041eaa4_0_836"/>
          <p:cNvSpPr txBox="1">
            <a:spLocks noGrp="1"/>
          </p:cNvSpPr>
          <p:nvPr>
            <p:ph type="ctrTitle"/>
          </p:nvPr>
        </p:nvSpPr>
        <p:spPr>
          <a:xfrm>
            <a:off x="521550" y="2571751"/>
            <a:ext cx="3510600" cy="21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Nunito ExtraBold"/>
              <a:buNone/>
              <a:defRPr sz="33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g104c041eaa4_0_836"/>
          <p:cNvSpPr>
            <a:spLocks noGrp="1"/>
          </p:cNvSpPr>
          <p:nvPr>
            <p:ph type="subTitle" idx="1"/>
          </p:nvPr>
        </p:nvSpPr>
        <p:spPr>
          <a:xfrm>
            <a:off x="5112060" y="4191484"/>
            <a:ext cx="4302000" cy="540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756000" bIns="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3" name="Google Shape;13;g104c041eaa4_0_836" descr="Logo, company nam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1550" y="411956"/>
            <a:ext cx="2430275" cy="141834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g104c041eaa4_0_836"/>
          <p:cNvSpPr>
            <a:spLocks noGrp="1"/>
          </p:cNvSpPr>
          <p:nvPr>
            <p:ph type="body" idx="2"/>
          </p:nvPr>
        </p:nvSpPr>
        <p:spPr>
          <a:xfrm>
            <a:off x="4571999" y="3543858"/>
            <a:ext cx="4842000" cy="540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27000" rIns="756000" bIns="0" anchor="ctr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g104c041eaa4_0_836"/>
          <p:cNvSpPr>
            <a:spLocks noGrp="1"/>
          </p:cNvSpPr>
          <p:nvPr>
            <p:ph type="body" idx="3"/>
          </p:nvPr>
        </p:nvSpPr>
        <p:spPr>
          <a:xfrm>
            <a:off x="5652120" y="2896232"/>
            <a:ext cx="3762000" cy="5400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0" tIns="27000" rIns="756000" bIns="0" anchor="ctr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g104c041eaa4_0_83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Front Cover">
  <p:cSld name="1_Front Cover">
    <p:bg>
      <p:bgPr>
        <a:solidFill>
          <a:schemeClr val="accent3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104c041eaa4_0_842"/>
          <p:cNvSpPr/>
          <p:nvPr/>
        </p:nvSpPr>
        <p:spPr>
          <a:xfrm>
            <a:off x="0" y="0"/>
            <a:ext cx="6246215" cy="5143500"/>
          </a:xfrm>
          <a:custGeom>
            <a:avLst/>
            <a:gdLst/>
            <a:ahLst/>
            <a:cxnLst/>
            <a:rect l="l" t="t" r="r" b="b"/>
            <a:pathLst>
              <a:path w="8328286" h="6858000" extrusionOk="0">
                <a:moveTo>
                  <a:pt x="0" y="0"/>
                </a:moveTo>
                <a:lnTo>
                  <a:pt x="8265680" y="0"/>
                </a:lnTo>
                <a:lnTo>
                  <a:pt x="8287392" y="170864"/>
                </a:lnTo>
                <a:cubicBezTo>
                  <a:pt x="8314434" y="437141"/>
                  <a:pt x="8328286" y="707317"/>
                  <a:pt x="8328286" y="980728"/>
                </a:cubicBezTo>
                <a:cubicBezTo>
                  <a:pt x="8328286" y="3304724"/>
                  <a:pt x="7327426" y="5394957"/>
                  <a:pt x="5733227" y="6843907"/>
                </a:cubicBezTo>
                <a:lnTo>
                  <a:pt x="571695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" name="Google Shape;19;g104c041eaa4_0_842"/>
          <p:cNvSpPr txBox="1">
            <a:spLocks noGrp="1"/>
          </p:cNvSpPr>
          <p:nvPr>
            <p:ph type="ctrTitle"/>
          </p:nvPr>
        </p:nvSpPr>
        <p:spPr>
          <a:xfrm>
            <a:off x="521550" y="2571751"/>
            <a:ext cx="3510600" cy="21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Nunito ExtraBold"/>
              <a:buNone/>
              <a:defRPr sz="33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20" name="Google Shape;20;g104c041eaa4_0_842" descr="Logo, company nam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1550" y="411956"/>
            <a:ext cx="2430275" cy="14183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" name="Google Shape;21;g104c041eaa4_0_842"/>
          <p:cNvCxnSpPr/>
          <p:nvPr/>
        </p:nvCxnSpPr>
        <p:spPr>
          <a:xfrm rot="10800000">
            <a:off x="8622450" y="2571902"/>
            <a:ext cx="0" cy="2571600"/>
          </a:xfrm>
          <a:prstGeom prst="straightConnector1">
            <a:avLst/>
          </a:prstGeom>
          <a:noFill/>
          <a:ln w="6667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" name="Google Shape;22;g104c041eaa4_0_842"/>
          <p:cNvCxnSpPr/>
          <p:nvPr/>
        </p:nvCxnSpPr>
        <p:spPr>
          <a:xfrm rot="-5400000">
            <a:off x="6499538" y="3182548"/>
            <a:ext cx="3921900" cy="0"/>
          </a:xfrm>
          <a:prstGeom prst="straightConnector1">
            <a:avLst/>
          </a:prstGeom>
          <a:noFill/>
          <a:ln w="666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23;g104c041eaa4_0_842"/>
          <p:cNvCxnSpPr/>
          <p:nvPr/>
        </p:nvCxnSpPr>
        <p:spPr>
          <a:xfrm rot="10800000">
            <a:off x="8298471" y="3381598"/>
            <a:ext cx="0" cy="1761900"/>
          </a:xfrm>
          <a:prstGeom prst="straightConnector1">
            <a:avLst/>
          </a:prstGeom>
          <a:noFill/>
          <a:ln w="666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" name="Google Shape;24;g104c041eaa4_0_842"/>
          <p:cNvSpPr txBox="1">
            <a:spLocks noGrp="1"/>
          </p:cNvSpPr>
          <p:nvPr>
            <p:ph type="body" idx="1"/>
          </p:nvPr>
        </p:nvSpPr>
        <p:spPr>
          <a:xfrm>
            <a:off x="6192179" y="2031690"/>
            <a:ext cx="1900500" cy="26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 b="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900"/>
              <a:buNone/>
              <a:defRPr sz="900" b="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048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Char char="•"/>
              <a:defRPr sz="12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 sz="1100" b="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g104c041eaa4_0_84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2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104c041eaa4_0_850"/>
          <p:cNvSpPr txBox="1">
            <a:spLocks noGrp="1"/>
          </p:cNvSpPr>
          <p:nvPr>
            <p:ph type="ctrTitle"/>
          </p:nvPr>
        </p:nvSpPr>
        <p:spPr>
          <a:xfrm>
            <a:off x="521550" y="2031690"/>
            <a:ext cx="8100900" cy="10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500"/>
              <a:buFont typeface="Nunito ExtraBold"/>
              <a:buNone/>
              <a:defRPr sz="45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g104c041eaa4_0_850"/>
          <p:cNvSpPr txBox="1">
            <a:spLocks noGrp="1"/>
          </p:cNvSpPr>
          <p:nvPr>
            <p:ph type="subTitle" idx="1"/>
          </p:nvPr>
        </p:nvSpPr>
        <p:spPr>
          <a:xfrm>
            <a:off x="521550" y="3651870"/>
            <a:ext cx="4050600" cy="10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accent3"/>
                </a:solidFill>
              </a:defRPr>
            </a:lvl1pPr>
            <a:lvl2pPr lvl="1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29" name="Google Shape;29;g104c041eaa4_0_850" descr="Logo, company nam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1550" y="411956"/>
            <a:ext cx="1350150" cy="7879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" name="Google Shape;30;g104c041eaa4_0_850"/>
          <p:cNvCxnSpPr/>
          <p:nvPr/>
        </p:nvCxnSpPr>
        <p:spPr>
          <a:xfrm rot="10800000">
            <a:off x="5652300" y="4731990"/>
            <a:ext cx="3491700" cy="0"/>
          </a:xfrm>
          <a:prstGeom prst="straightConnector1">
            <a:avLst/>
          </a:prstGeom>
          <a:noFill/>
          <a:ln w="666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g104c041eaa4_0_850"/>
          <p:cNvCxnSpPr/>
          <p:nvPr/>
        </p:nvCxnSpPr>
        <p:spPr>
          <a:xfrm rot="10800000">
            <a:off x="5132400" y="4569972"/>
            <a:ext cx="4011600" cy="0"/>
          </a:xfrm>
          <a:prstGeom prst="straightConnector1">
            <a:avLst/>
          </a:prstGeom>
          <a:noFill/>
          <a:ln w="666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" name="Google Shape;32;g104c041eaa4_0_850"/>
          <p:cNvCxnSpPr/>
          <p:nvPr/>
        </p:nvCxnSpPr>
        <p:spPr>
          <a:xfrm rot="10800000">
            <a:off x="6192300" y="4407954"/>
            <a:ext cx="2951700" cy="0"/>
          </a:xfrm>
          <a:prstGeom prst="straightConnector1">
            <a:avLst/>
          </a:prstGeom>
          <a:noFill/>
          <a:ln w="66675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" name="Google Shape;33;g104c041eaa4_0_85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wo Content">
  <p:cSld name="3_Two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105dd9d3d0a_0_353"/>
          <p:cNvSpPr txBox="1">
            <a:spLocks noGrp="1"/>
          </p:cNvSpPr>
          <p:nvPr>
            <p:ph type="title"/>
          </p:nvPr>
        </p:nvSpPr>
        <p:spPr>
          <a:xfrm>
            <a:off x="521550" y="1"/>
            <a:ext cx="4050600" cy="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g105dd9d3d0a_0_353"/>
          <p:cNvSpPr txBox="1">
            <a:spLocks noGrp="1"/>
          </p:cNvSpPr>
          <p:nvPr>
            <p:ph type="body" idx="1"/>
          </p:nvPr>
        </p:nvSpPr>
        <p:spPr>
          <a:xfrm>
            <a:off x="521550" y="1221581"/>
            <a:ext cx="37803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g105dd9d3d0a_0_353"/>
          <p:cNvSpPr txBox="1">
            <a:spLocks noGrp="1"/>
          </p:cNvSpPr>
          <p:nvPr>
            <p:ph type="body" idx="2"/>
          </p:nvPr>
        </p:nvSpPr>
        <p:spPr>
          <a:xfrm>
            <a:off x="4842272" y="681038"/>
            <a:ext cx="3771900" cy="37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42" name="Google Shape;42;g105dd9d3d0a_0_353"/>
          <p:cNvCxnSpPr/>
          <p:nvPr/>
        </p:nvCxnSpPr>
        <p:spPr>
          <a:xfrm rot="10800000">
            <a:off x="60" y="4731544"/>
            <a:ext cx="2411700" cy="0"/>
          </a:xfrm>
          <a:prstGeom prst="straightConnector1">
            <a:avLst/>
          </a:prstGeom>
          <a:noFill/>
          <a:ln w="666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3" name="Google Shape;43;g105dd9d3d0a_0_353"/>
          <p:cNvCxnSpPr/>
          <p:nvPr/>
        </p:nvCxnSpPr>
        <p:spPr>
          <a:xfrm rot="10800000">
            <a:off x="-30" y="951570"/>
            <a:ext cx="4302000" cy="0"/>
          </a:xfrm>
          <a:prstGeom prst="straightConnector1">
            <a:avLst/>
          </a:prstGeom>
          <a:noFill/>
          <a:ln w="6667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4" name="Google Shape;44;g105dd9d3d0a_0_353"/>
          <p:cNvCxnSpPr/>
          <p:nvPr/>
        </p:nvCxnSpPr>
        <p:spPr>
          <a:xfrm rot="10800000">
            <a:off x="120" y="4894008"/>
            <a:ext cx="2951700" cy="0"/>
          </a:xfrm>
          <a:prstGeom prst="straightConnector1">
            <a:avLst/>
          </a:prstGeom>
          <a:noFill/>
          <a:ln w="66675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5dd9d3d0a_0_336"/>
          <p:cNvSpPr txBox="1">
            <a:spLocks noGrp="1"/>
          </p:cNvSpPr>
          <p:nvPr>
            <p:ph type="title"/>
          </p:nvPr>
        </p:nvSpPr>
        <p:spPr>
          <a:xfrm>
            <a:off x="521550" y="1"/>
            <a:ext cx="8100900" cy="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unito ExtraBold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47" name="Google Shape;47;g105dd9d3d0a_0_336"/>
          <p:cNvCxnSpPr/>
          <p:nvPr/>
        </p:nvCxnSpPr>
        <p:spPr>
          <a:xfrm rot="10800000">
            <a:off x="0" y="951570"/>
            <a:ext cx="7272300" cy="0"/>
          </a:xfrm>
          <a:prstGeom prst="straightConnector1">
            <a:avLst/>
          </a:prstGeom>
          <a:noFill/>
          <a:ln w="6667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8" name="Google Shape;48;g105dd9d3d0a_0_336"/>
          <p:cNvCxnSpPr/>
          <p:nvPr/>
        </p:nvCxnSpPr>
        <p:spPr>
          <a:xfrm rot="10800000">
            <a:off x="6192300" y="4948014"/>
            <a:ext cx="2951700" cy="0"/>
          </a:xfrm>
          <a:prstGeom prst="straightConnector1">
            <a:avLst/>
          </a:prstGeom>
          <a:noFill/>
          <a:ln w="66675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" name="Google Shape;49;g105dd9d3d0a_0_336"/>
          <p:cNvSpPr txBox="1">
            <a:spLocks noGrp="1"/>
          </p:cNvSpPr>
          <p:nvPr>
            <p:ph type="body" idx="1"/>
          </p:nvPr>
        </p:nvSpPr>
        <p:spPr>
          <a:xfrm>
            <a:off x="521494" y="4192191"/>
            <a:ext cx="8101200" cy="5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g105dd9d3d0a_0_336"/>
          <p:cNvSpPr>
            <a:spLocks noGrp="1"/>
          </p:cNvSpPr>
          <p:nvPr>
            <p:ph type="pic" idx="2"/>
          </p:nvPr>
        </p:nvSpPr>
        <p:spPr>
          <a:xfrm>
            <a:off x="521550" y="1221600"/>
            <a:ext cx="8100900" cy="2700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105dd9d3d0a_0_329"/>
          <p:cNvSpPr txBox="1">
            <a:spLocks noGrp="1"/>
          </p:cNvSpPr>
          <p:nvPr>
            <p:ph type="title"/>
          </p:nvPr>
        </p:nvSpPr>
        <p:spPr>
          <a:xfrm>
            <a:off x="521550" y="1"/>
            <a:ext cx="8100900" cy="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unito ExtraBold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grpSp>
        <p:nvGrpSpPr>
          <p:cNvPr id="53" name="Google Shape;53;g105dd9d3d0a_0_329"/>
          <p:cNvGrpSpPr/>
          <p:nvPr/>
        </p:nvGrpSpPr>
        <p:grpSpPr>
          <a:xfrm>
            <a:off x="8298471" y="4192200"/>
            <a:ext cx="323979" cy="951301"/>
            <a:chOff x="11064628" y="5589600"/>
            <a:chExt cx="431972" cy="1268401"/>
          </a:xfrm>
        </p:grpSpPr>
        <p:cxnSp>
          <p:nvCxnSpPr>
            <p:cNvPr id="54" name="Google Shape;54;g105dd9d3d0a_0_329"/>
            <p:cNvCxnSpPr/>
            <p:nvPr/>
          </p:nvCxnSpPr>
          <p:spPr>
            <a:xfrm rot="10800000">
              <a:off x="11496600" y="5949901"/>
              <a:ext cx="0" cy="908100"/>
            </a:xfrm>
            <a:prstGeom prst="straightConnector1">
              <a:avLst/>
            </a:prstGeom>
            <a:noFill/>
            <a:ln w="6667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5" name="Google Shape;55;g105dd9d3d0a_0_329"/>
            <p:cNvCxnSpPr/>
            <p:nvPr/>
          </p:nvCxnSpPr>
          <p:spPr>
            <a:xfrm rot="-5400000">
              <a:off x="10646451" y="6223800"/>
              <a:ext cx="1268400" cy="0"/>
            </a:xfrm>
            <a:prstGeom prst="straightConnector1">
              <a:avLst/>
            </a:prstGeom>
            <a:noFill/>
            <a:ln w="666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6" name="Google Shape;56;g105dd9d3d0a_0_329"/>
            <p:cNvCxnSpPr/>
            <p:nvPr/>
          </p:nvCxnSpPr>
          <p:spPr>
            <a:xfrm rot="10800000">
              <a:off x="11064628" y="6308700"/>
              <a:ext cx="0" cy="549300"/>
            </a:xfrm>
            <a:prstGeom prst="straightConnector1">
              <a:avLst/>
            </a:prstGeom>
            <a:noFill/>
            <a:ln w="666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57" name="Google Shape;57;g105dd9d3d0a_0_329"/>
          <p:cNvSpPr txBox="1">
            <a:spLocks noGrp="1"/>
          </p:cNvSpPr>
          <p:nvPr>
            <p:ph type="body" idx="1"/>
          </p:nvPr>
        </p:nvSpPr>
        <p:spPr>
          <a:xfrm>
            <a:off x="521494" y="4192191"/>
            <a:ext cx="7560900" cy="5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g105dd9d3d0a_0_3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2300288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g105dd9d3d0a_0_342"/>
          <p:cNvSpPr txBox="1">
            <a:spLocks noGrp="1"/>
          </p:cNvSpPr>
          <p:nvPr>
            <p:ph type="title"/>
          </p:nvPr>
        </p:nvSpPr>
        <p:spPr>
          <a:xfrm>
            <a:off x="521550" y="-951309"/>
            <a:ext cx="8100900" cy="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g105dd9d3d0a_0_342"/>
          <p:cNvSpPr txBox="1">
            <a:spLocks noGrp="1"/>
          </p:cNvSpPr>
          <p:nvPr>
            <p:ph type="body" idx="1"/>
          </p:nvPr>
        </p:nvSpPr>
        <p:spPr>
          <a:xfrm>
            <a:off x="521550" y="2571749"/>
            <a:ext cx="3780300" cy="18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g105dd9d3d0a_0_342"/>
          <p:cNvSpPr txBox="1">
            <a:spLocks noGrp="1"/>
          </p:cNvSpPr>
          <p:nvPr>
            <p:ph type="body" idx="2"/>
          </p:nvPr>
        </p:nvSpPr>
        <p:spPr>
          <a:xfrm>
            <a:off x="4842272" y="2571749"/>
            <a:ext cx="3780300" cy="18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g105dd9d3d0a_0_342"/>
          <p:cNvSpPr txBox="1">
            <a:spLocks noGrp="1"/>
          </p:cNvSpPr>
          <p:nvPr>
            <p:ph type="body" idx="3"/>
          </p:nvPr>
        </p:nvSpPr>
        <p:spPr>
          <a:xfrm>
            <a:off x="521363" y="0"/>
            <a:ext cx="3780300" cy="14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080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 sz="27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105dd9d3d0a_0_342"/>
          <p:cNvSpPr txBox="1">
            <a:spLocks noGrp="1"/>
          </p:cNvSpPr>
          <p:nvPr>
            <p:ph type="body" idx="4"/>
          </p:nvPr>
        </p:nvSpPr>
        <p:spPr>
          <a:xfrm>
            <a:off x="4842263" y="0"/>
            <a:ext cx="3780300" cy="14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080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 sz="27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5" name="Google Shape;65;g105dd9d3d0a_0_342"/>
          <p:cNvGrpSpPr/>
          <p:nvPr/>
        </p:nvGrpSpPr>
        <p:grpSpPr>
          <a:xfrm>
            <a:off x="8298527" y="4731669"/>
            <a:ext cx="323979" cy="411978"/>
            <a:chOff x="11064553" y="6308739"/>
            <a:chExt cx="431972" cy="1268405"/>
          </a:xfrm>
        </p:grpSpPr>
        <p:cxnSp>
          <p:nvCxnSpPr>
            <p:cNvPr id="66" name="Google Shape;66;g105dd9d3d0a_0_342"/>
            <p:cNvCxnSpPr/>
            <p:nvPr/>
          </p:nvCxnSpPr>
          <p:spPr>
            <a:xfrm rot="10800000">
              <a:off x="11496525" y="6669044"/>
              <a:ext cx="0" cy="908100"/>
            </a:xfrm>
            <a:prstGeom prst="straightConnector1">
              <a:avLst/>
            </a:prstGeom>
            <a:noFill/>
            <a:ln w="6667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7" name="Google Shape;67;g105dd9d3d0a_0_342"/>
            <p:cNvCxnSpPr/>
            <p:nvPr/>
          </p:nvCxnSpPr>
          <p:spPr>
            <a:xfrm rot="-5400000">
              <a:off x="10646377" y="6942939"/>
              <a:ext cx="1268400" cy="0"/>
            </a:xfrm>
            <a:prstGeom prst="straightConnector1">
              <a:avLst/>
            </a:prstGeom>
            <a:noFill/>
            <a:ln w="666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8" name="Google Shape;68;g105dd9d3d0a_0_342"/>
            <p:cNvCxnSpPr/>
            <p:nvPr/>
          </p:nvCxnSpPr>
          <p:spPr>
            <a:xfrm rot="10800000">
              <a:off x="11064553" y="7027838"/>
              <a:ext cx="0" cy="549300"/>
            </a:xfrm>
            <a:prstGeom prst="straightConnector1">
              <a:avLst/>
            </a:prstGeom>
            <a:noFill/>
            <a:ln w="666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wo Content">
  <p:cSld name="6_Two Conte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05dd9d3d0a_0_360"/>
          <p:cNvSpPr/>
          <p:nvPr/>
        </p:nvSpPr>
        <p:spPr>
          <a:xfrm>
            <a:off x="1" y="1"/>
            <a:ext cx="6307139" cy="1490329"/>
          </a:xfrm>
          <a:custGeom>
            <a:avLst/>
            <a:gdLst/>
            <a:ahLst/>
            <a:cxnLst/>
            <a:rect l="l" t="t" r="r" b="b"/>
            <a:pathLst>
              <a:path w="8409519" h="1628775" extrusionOk="0">
                <a:moveTo>
                  <a:pt x="0" y="0"/>
                </a:moveTo>
                <a:lnTo>
                  <a:pt x="8409519" y="0"/>
                </a:lnTo>
                <a:lnTo>
                  <a:pt x="8332444" y="49412"/>
                </a:lnTo>
                <a:cubicBezTo>
                  <a:pt x="6683004" y="1051636"/>
                  <a:pt x="4746711" y="1628775"/>
                  <a:pt x="2675620" y="1628775"/>
                </a:cubicBezTo>
                <a:cubicBezTo>
                  <a:pt x="1922496" y="1628775"/>
                  <a:pt x="1187197" y="1552459"/>
                  <a:pt x="477033" y="1407139"/>
                </a:cubicBezTo>
                <a:lnTo>
                  <a:pt x="0" y="129704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1" name="Google Shape;71;g105dd9d3d0a_0_360"/>
          <p:cNvSpPr txBox="1">
            <a:spLocks noGrp="1"/>
          </p:cNvSpPr>
          <p:nvPr>
            <p:ph type="title"/>
          </p:nvPr>
        </p:nvSpPr>
        <p:spPr>
          <a:xfrm>
            <a:off x="521550" y="1"/>
            <a:ext cx="5130600" cy="14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unito ExtraBold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g105dd9d3d0a_0_360"/>
          <p:cNvSpPr txBox="1">
            <a:spLocks noGrp="1"/>
          </p:cNvSpPr>
          <p:nvPr>
            <p:ph type="body" idx="1"/>
          </p:nvPr>
        </p:nvSpPr>
        <p:spPr>
          <a:xfrm>
            <a:off x="521550" y="1761660"/>
            <a:ext cx="37803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g105dd9d3d0a_0_360"/>
          <p:cNvSpPr txBox="1">
            <a:spLocks noGrp="1"/>
          </p:cNvSpPr>
          <p:nvPr>
            <p:ph type="body" idx="2"/>
          </p:nvPr>
        </p:nvSpPr>
        <p:spPr>
          <a:xfrm>
            <a:off x="4842272" y="1761660"/>
            <a:ext cx="37803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74" name="Google Shape;74;g105dd9d3d0a_0_360"/>
          <p:cNvCxnSpPr/>
          <p:nvPr/>
        </p:nvCxnSpPr>
        <p:spPr>
          <a:xfrm rot="10800000">
            <a:off x="4572000" y="1761679"/>
            <a:ext cx="0" cy="3921900"/>
          </a:xfrm>
          <a:prstGeom prst="straightConnector1">
            <a:avLst/>
          </a:prstGeom>
          <a:noFill/>
          <a:ln w="666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5" name="Google Shape;75;g105dd9d3d0a_0_360"/>
          <p:cNvCxnSpPr/>
          <p:nvPr/>
        </p:nvCxnSpPr>
        <p:spPr>
          <a:xfrm rot="10800000">
            <a:off x="251520" y="1761679"/>
            <a:ext cx="0" cy="3921900"/>
          </a:xfrm>
          <a:prstGeom prst="straightConnector1">
            <a:avLst/>
          </a:prstGeom>
          <a:noFill/>
          <a:ln w="6667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wo Content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05dd9d3d0a_0_367"/>
          <p:cNvSpPr/>
          <p:nvPr/>
        </p:nvSpPr>
        <p:spPr>
          <a:xfrm>
            <a:off x="1" y="1"/>
            <a:ext cx="6307139" cy="1490329"/>
          </a:xfrm>
          <a:custGeom>
            <a:avLst/>
            <a:gdLst/>
            <a:ahLst/>
            <a:cxnLst/>
            <a:rect l="l" t="t" r="r" b="b"/>
            <a:pathLst>
              <a:path w="8409519" h="1628775" extrusionOk="0">
                <a:moveTo>
                  <a:pt x="0" y="0"/>
                </a:moveTo>
                <a:lnTo>
                  <a:pt x="8409519" y="0"/>
                </a:lnTo>
                <a:lnTo>
                  <a:pt x="8332444" y="49412"/>
                </a:lnTo>
                <a:cubicBezTo>
                  <a:pt x="6683004" y="1051636"/>
                  <a:pt x="4746711" y="1628775"/>
                  <a:pt x="2675620" y="1628775"/>
                </a:cubicBezTo>
                <a:cubicBezTo>
                  <a:pt x="1922496" y="1628775"/>
                  <a:pt x="1187197" y="1552459"/>
                  <a:pt x="477033" y="1407139"/>
                </a:cubicBezTo>
                <a:lnTo>
                  <a:pt x="0" y="129704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8" name="Google Shape;78;g105dd9d3d0a_0_367"/>
          <p:cNvSpPr txBox="1">
            <a:spLocks noGrp="1"/>
          </p:cNvSpPr>
          <p:nvPr>
            <p:ph type="title"/>
          </p:nvPr>
        </p:nvSpPr>
        <p:spPr>
          <a:xfrm>
            <a:off x="521550" y="0"/>
            <a:ext cx="5130600" cy="14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unito ExtraBold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g105dd9d3d0a_0_367"/>
          <p:cNvSpPr txBox="1">
            <a:spLocks noGrp="1"/>
          </p:cNvSpPr>
          <p:nvPr>
            <p:ph type="body" idx="1"/>
          </p:nvPr>
        </p:nvSpPr>
        <p:spPr>
          <a:xfrm>
            <a:off x="521550" y="1761660"/>
            <a:ext cx="24303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g105dd9d3d0a_0_367"/>
          <p:cNvSpPr txBox="1">
            <a:spLocks noGrp="1"/>
          </p:cNvSpPr>
          <p:nvPr>
            <p:ph type="body" idx="2"/>
          </p:nvPr>
        </p:nvSpPr>
        <p:spPr>
          <a:xfrm>
            <a:off x="3356865" y="1761660"/>
            <a:ext cx="24303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81" name="Google Shape;81;g105dd9d3d0a_0_367"/>
          <p:cNvCxnSpPr/>
          <p:nvPr/>
        </p:nvCxnSpPr>
        <p:spPr>
          <a:xfrm rot="10800000">
            <a:off x="3167844" y="1761679"/>
            <a:ext cx="0" cy="3921900"/>
          </a:xfrm>
          <a:prstGeom prst="straightConnector1">
            <a:avLst/>
          </a:prstGeom>
          <a:noFill/>
          <a:ln w="666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2" name="Google Shape;82;g105dd9d3d0a_0_367"/>
          <p:cNvCxnSpPr/>
          <p:nvPr/>
        </p:nvCxnSpPr>
        <p:spPr>
          <a:xfrm rot="10800000">
            <a:off x="251520" y="1761679"/>
            <a:ext cx="0" cy="3921900"/>
          </a:xfrm>
          <a:prstGeom prst="straightConnector1">
            <a:avLst/>
          </a:prstGeom>
          <a:noFill/>
          <a:ln w="6667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3" name="Google Shape;83;g105dd9d3d0a_0_367"/>
          <p:cNvCxnSpPr/>
          <p:nvPr/>
        </p:nvCxnSpPr>
        <p:spPr>
          <a:xfrm rot="10800000">
            <a:off x="5976156" y="1761679"/>
            <a:ext cx="0" cy="3921900"/>
          </a:xfrm>
          <a:prstGeom prst="straightConnector1">
            <a:avLst/>
          </a:prstGeom>
          <a:noFill/>
          <a:ln w="66675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4" name="Google Shape;84;g105dd9d3d0a_0_367"/>
          <p:cNvSpPr txBox="1">
            <a:spLocks noGrp="1"/>
          </p:cNvSpPr>
          <p:nvPr>
            <p:ph type="body" idx="3"/>
          </p:nvPr>
        </p:nvSpPr>
        <p:spPr>
          <a:xfrm>
            <a:off x="6192180" y="1761660"/>
            <a:ext cx="24303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wo Content">
  <p:cSld name="4_Two Conten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05dd9d3d0a_0_376"/>
          <p:cNvSpPr/>
          <p:nvPr/>
        </p:nvSpPr>
        <p:spPr>
          <a:xfrm>
            <a:off x="1" y="1"/>
            <a:ext cx="6307139" cy="1490329"/>
          </a:xfrm>
          <a:custGeom>
            <a:avLst/>
            <a:gdLst/>
            <a:ahLst/>
            <a:cxnLst/>
            <a:rect l="l" t="t" r="r" b="b"/>
            <a:pathLst>
              <a:path w="8409519" h="1628775" extrusionOk="0">
                <a:moveTo>
                  <a:pt x="0" y="0"/>
                </a:moveTo>
                <a:lnTo>
                  <a:pt x="8409519" y="0"/>
                </a:lnTo>
                <a:lnTo>
                  <a:pt x="8332444" y="49412"/>
                </a:lnTo>
                <a:cubicBezTo>
                  <a:pt x="6683004" y="1051636"/>
                  <a:pt x="4746711" y="1628775"/>
                  <a:pt x="2675620" y="1628775"/>
                </a:cubicBezTo>
                <a:cubicBezTo>
                  <a:pt x="1922496" y="1628775"/>
                  <a:pt x="1187197" y="1552459"/>
                  <a:pt x="477033" y="1407139"/>
                </a:cubicBezTo>
                <a:lnTo>
                  <a:pt x="0" y="129704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7" name="Google Shape;87;g105dd9d3d0a_0_376"/>
          <p:cNvSpPr txBox="1">
            <a:spLocks noGrp="1"/>
          </p:cNvSpPr>
          <p:nvPr>
            <p:ph type="title"/>
          </p:nvPr>
        </p:nvSpPr>
        <p:spPr>
          <a:xfrm>
            <a:off x="521550" y="1"/>
            <a:ext cx="5130600" cy="14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unito ExtraBold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g105dd9d3d0a_0_376"/>
          <p:cNvSpPr txBox="1">
            <a:spLocks noGrp="1"/>
          </p:cNvSpPr>
          <p:nvPr>
            <p:ph type="body" idx="1"/>
          </p:nvPr>
        </p:nvSpPr>
        <p:spPr>
          <a:xfrm>
            <a:off x="521550" y="1761660"/>
            <a:ext cx="17988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g105dd9d3d0a_0_376"/>
          <p:cNvSpPr txBox="1">
            <a:spLocks noGrp="1"/>
          </p:cNvSpPr>
          <p:nvPr>
            <p:ph type="body" idx="2"/>
          </p:nvPr>
        </p:nvSpPr>
        <p:spPr>
          <a:xfrm>
            <a:off x="2624383" y="1761660"/>
            <a:ext cx="17988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90" name="Google Shape;90;g105dd9d3d0a_0_376"/>
          <p:cNvCxnSpPr/>
          <p:nvPr/>
        </p:nvCxnSpPr>
        <p:spPr>
          <a:xfrm rot="10800000">
            <a:off x="2465766" y="1761679"/>
            <a:ext cx="0" cy="3921900"/>
          </a:xfrm>
          <a:prstGeom prst="straightConnector1">
            <a:avLst/>
          </a:prstGeom>
          <a:noFill/>
          <a:ln w="666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1" name="Google Shape;91;g105dd9d3d0a_0_376"/>
          <p:cNvCxnSpPr/>
          <p:nvPr/>
        </p:nvCxnSpPr>
        <p:spPr>
          <a:xfrm rot="10800000">
            <a:off x="359532" y="1761679"/>
            <a:ext cx="0" cy="3921900"/>
          </a:xfrm>
          <a:prstGeom prst="straightConnector1">
            <a:avLst/>
          </a:prstGeom>
          <a:noFill/>
          <a:ln w="6667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2" name="Google Shape;92;g105dd9d3d0a_0_376"/>
          <p:cNvCxnSpPr/>
          <p:nvPr/>
        </p:nvCxnSpPr>
        <p:spPr>
          <a:xfrm rot="10800000">
            <a:off x="4572000" y="1761679"/>
            <a:ext cx="0" cy="3921900"/>
          </a:xfrm>
          <a:prstGeom prst="straightConnector1">
            <a:avLst/>
          </a:prstGeom>
          <a:noFill/>
          <a:ln w="66675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3" name="Google Shape;93;g105dd9d3d0a_0_376"/>
          <p:cNvSpPr txBox="1">
            <a:spLocks noGrp="1"/>
          </p:cNvSpPr>
          <p:nvPr>
            <p:ph type="body" idx="3"/>
          </p:nvPr>
        </p:nvSpPr>
        <p:spPr>
          <a:xfrm>
            <a:off x="4727214" y="1761660"/>
            <a:ext cx="17988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g105dd9d3d0a_0_376"/>
          <p:cNvSpPr txBox="1">
            <a:spLocks noGrp="1"/>
          </p:cNvSpPr>
          <p:nvPr>
            <p:ph type="body" idx="4"/>
          </p:nvPr>
        </p:nvSpPr>
        <p:spPr>
          <a:xfrm>
            <a:off x="6830038" y="1761660"/>
            <a:ext cx="17988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95" name="Google Shape;95;g105dd9d3d0a_0_376"/>
          <p:cNvCxnSpPr/>
          <p:nvPr/>
        </p:nvCxnSpPr>
        <p:spPr>
          <a:xfrm rot="10800000">
            <a:off x="6678234" y="1761679"/>
            <a:ext cx="0" cy="3921900"/>
          </a:xfrm>
          <a:prstGeom prst="straightConnector1">
            <a:avLst/>
          </a:prstGeom>
          <a:noFill/>
          <a:ln w="66675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wo Content">
  <p:cSld name="5_Two Conten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05dd9d3d0a_0_387"/>
          <p:cNvSpPr/>
          <p:nvPr/>
        </p:nvSpPr>
        <p:spPr>
          <a:xfrm>
            <a:off x="0" y="0"/>
            <a:ext cx="3167844" cy="5143499"/>
          </a:xfrm>
          <a:custGeom>
            <a:avLst/>
            <a:gdLst/>
            <a:ahLst/>
            <a:cxnLst/>
            <a:rect l="l" t="t" r="r" b="b"/>
            <a:pathLst>
              <a:path w="4223792" h="6857999" extrusionOk="0">
                <a:moveTo>
                  <a:pt x="0" y="0"/>
                </a:moveTo>
                <a:lnTo>
                  <a:pt x="2851344" y="0"/>
                </a:lnTo>
                <a:lnTo>
                  <a:pt x="2854772" y="4363"/>
                </a:lnTo>
                <a:cubicBezTo>
                  <a:pt x="3714604" y="1154094"/>
                  <a:pt x="4223792" y="2581297"/>
                  <a:pt x="4223792" y="4127426"/>
                </a:cubicBezTo>
                <a:cubicBezTo>
                  <a:pt x="4223792" y="5078890"/>
                  <a:pt x="4030964" y="5985317"/>
                  <a:pt x="3682254" y="6809759"/>
                </a:cubicBezTo>
                <a:lnTo>
                  <a:pt x="3660445" y="6857999"/>
                </a:lnTo>
                <a:lnTo>
                  <a:pt x="0" y="6857999"/>
                </a:lnTo>
                <a:close/>
              </a:path>
            </a:pathLst>
          </a:custGeom>
          <a:gradFill>
            <a:gsLst>
              <a:gs pos="0">
                <a:schemeClr val="lt1"/>
              </a:gs>
              <a:gs pos="15000">
                <a:schemeClr val="lt1"/>
              </a:gs>
              <a:gs pos="45000">
                <a:schemeClr val="lt2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8" name="Google Shape;98;g105dd9d3d0a_0_387"/>
          <p:cNvSpPr txBox="1">
            <a:spLocks noGrp="1"/>
          </p:cNvSpPr>
          <p:nvPr>
            <p:ph type="title"/>
          </p:nvPr>
        </p:nvSpPr>
        <p:spPr>
          <a:xfrm>
            <a:off x="521549" y="1"/>
            <a:ext cx="8092500" cy="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unito ExtraBold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g105dd9d3d0a_0_387"/>
          <p:cNvSpPr txBox="1">
            <a:spLocks noGrp="1"/>
          </p:cNvSpPr>
          <p:nvPr>
            <p:ph type="body" idx="1"/>
          </p:nvPr>
        </p:nvSpPr>
        <p:spPr>
          <a:xfrm>
            <a:off x="521550" y="1221581"/>
            <a:ext cx="21603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accen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accent1"/>
                </a:solidFill>
              </a:defRPr>
            </a:lvl3pPr>
            <a:lvl4pPr marL="1828800" lvl="3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Char char="•"/>
              <a:defRPr sz="2100">
                <a:solidFill>
                  <a:schemeClr val="accent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>
                <a:solidFill>
                  <a:schemeClr val="accen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g105dd9d3d0a_0_387"/>
          <p:cNvSpPr txBox="1">
            <a:spLocks noGrp="1"/>
          </p:cNvSpPr>
          <p:nvPr>
            <p:ph type="body" idx="2"/>
          </p:nvPr>
        </p:nvSpPr>
        <p:spPr>
          <a:xfrm>
            <a:off x="3383870" y="1221581"/>
            <a:ext cx="5230500" cy="26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01" name="Google Shape;101;g105dd9d3d0a_0_387"/>
          <p:cNvGrpSpPr/>
          <p:nvPr/>
        </p:nvGrpSpPr>
        <p:grpSpPr>
          <a:xfrm flipH="1">
            <a:off x="521494" y="4192200"/>
            <a:ext cx="323979" cy="951301"/>
            <a:chOff x="11064628" y="5589600"/>
            <a:chExt cx="431972" cy="1268401"/>
          </a:xfrm>
        </p:grpSpPr>
        <p:cxnSp>
          <p:nvCxnSpPr>
            <p:cNvPr id="102" name="Google Shape;102;g105dd9d3d0a_0_387"/>
            <p:cNvCxnSpPr/>
            <p:nvPr/>
          </p:nvCxnSpPr>
          <p:spPr>
            <a:xfrm rot="10800000">
              <a:off x="11496600" y="5949901"/>
              <a:ext cx="0" cy="908100"/>
            </a:xfrm>
            <a:prstGeom prst="straightConnector1">
              <a:avLst/>
            </a:prstGeom>
            <a:noFill/>
            <a:ln w="6667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3" name="Google Shape;103;g105dd9d3d0a_0_387"/>
            <p:cNvCxnSpPr/>
            <p:nvPr/>
          </p:nvCxnSpPr>
          <p:spPr>
            <a:xfrm rot="-5400000">
              <a:off x="10646451" y="6223800"/>
              <a:ext cx="1268400" cy="0"/>
            </a:xfrm>
            <a:prstGeom prst="straightConnector1">
              <a:avLst/>
            </a:prstGeom>
            <a:noFill/>
            <a:ln w="666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4" name="Google Shape;104;g105dd9d3d0a_0_387"/>
            <p:cNvCxnSpPr/>
            <p:nvPr/>
          </p:nvCxnSpPr>
          <p:spPr>
            <a:xfrm rot="10800000">
              <a:off x="11064628" y="6308700"/>
              <a:ext cx="0" cy="549300"/>
            </a:xfrm>
            <a:prstGeom prst="straightConnector1">
              <a:avLst/>
            </a:prstGeom>
            <a:noFill/>
            <a:ln w="666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wo Content">
  <p:cSld name="7_Two Conten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05dd9d3d0a_0_396"/>
          <p:cNvSpPr/>
          <p:nvPr/>
        </p:nvSpPr>
        <p:spPr>
          <a:xfrm>
            <a:off x="0" y="951570"/>
            <a:ext cx="9144000" cy="4731542"/>
          </a:xfrm>
          <a:custGeom>
            <a:avLst/>
            <a:gdLst/>
            <a:ahLst/>
            <a:cxnLst/>
            <a:rect l="l" t="t" r="r" b="b"/>
            <a:pathLst>
              <a:path w="12192000" h="6308723" extrusionOk="0">
                <a:moveTo>
                  <a:pt x="12192000" y="0"/>
                </a:moveTo>
                <a:lnTo>
                  <a:pt x="12192000" y="6308723"/>
                </a:lnTo>
                <a:lnTo>
                  <a:pt x="0" y="6308723"/>
                </a:lnTo>
                <a:lnTo>
                  <a:pt x="0" y="930332"/>
                </a:lnTo>
                <a:lnTo>
                  <a:pt x="713148" y="823375"/>
                </a:lnTo>
                <a:cubicBezTo>
                  <a:pt x="4193380" y="319587"/>
                  <a:pt x="7746661" y="41455"/>
                  <a:pt x="11357677" y="4292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7" name="Google Shape;107;g105dd9d3d0a_0_396"/>
          <p:cNvSpPr txBox="1">
            <a:spLocks noGrp="1"/>
          </p:cNvSpPr>
          <p:nvPr>
            <p:ph type="title"/>
          </p:nvPr>
        </p:nvSpPr>
        <p:spPr>
          <a:xfrm>
            <a:off x="521550" y="0"/>
            <a:ext cx="3780300" cy="14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unito ExtraBold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g105dd9d3d0a_0_396"/>
          <p:cNvSpPr txBox="1">
            <a:spLocks noGrp="1"/>
          </p:cNvSpPr>
          <p:nvPr>
            <p:ph type="body" idx="1"/>
          </p:nvPr>
        </p:nvSpPr>
        <p:spPr>
          <a:xfrm>
            <a:off x="1331699" y="1761195"/>
            <a:ext cx="16203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500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900"/>
              <a:buNone/>
              <a:defRPr sz="900"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g105dd9d3d0a_0_396"/>
          <p:cNvSpPr txBox="1">
            <a:spLocks noGrp="1"/>
          </p:cNvSpPr>
          <p:nvPr>
            <p:ph type="body" idx="2"/>
          </p:nvPr>
        </p:nvSpPr>
        <p:spPr>
          <a:xfrm>
            <a:off x="4167014" y="1761195"/>
            <a:ext cx="16203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500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900"/>
              <a:buNone/>
              <a:defRPr sz="900"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g105dd9d3d0a_0_396"/>
          <p:cNvSpPr txBox="1">
            <a:spLocks noGrp="1"/>
          </p:cNvSpPr>
          <p:nvPr>
            <p:ph type="body" idx="3"/>
          </p:nvPr>
        </p:nvSpPr>
        <p:spPr>
          <a:xfrm>
            <a:off x="7002327" y="1761195"/>
            <a:ext cx="16203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500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900"/>
              <a:buNone/>
              <a:defRPr sz="900"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g105dd9d3d0a_0_396"/>
          <p:cNvSpPr txBox="1">
            <a:spLocks noGrp="1"/>
          </p:cNvSpPr>
          <p:nvPr>
            <p:ph type="body" idx="4"/>
          </p:nvPr>
        </p:nvSpPr>
        <p:spPr>
          <a:xfrm>
            <a:off x="1331639" y="2706309"/>
            <a:ext cx="16203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500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900"/>
              <a:buNone/>
              <a:defRPr sz="900"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g105dd9d3d0a_0_396"/>
          <p:cNvSpPr txBox="1">
            <a:spLocks noGrp="1"/>
          </p:cNvSpPr>
          <p:nvPr>
            <p:ph type="body" idx="5"/>
          </p:nvPr>
        </p:nvSpPr>
        <p:spPr>
          <a:xfrm>
            <a:off x="4167011" y="2706309"/>
            <a:ext cx="16203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500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900"/>
              <a:buNone/>
              <a:defRPr sz="900"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g105dd9d3d0a_0_396"/>
          <p:cNvSpPr txBox="1">
            <a:spLocks noGrp="1"/>
          </p:cNvSpPr>
          <p:nvPr>
            <p:ph type="body" idx="6"/>
          </p:nvPr>
        </p:nvSpPr>
        <p:spPr>
          <a:xfrm>
            <a:off x="7002391" y="2706309"/>
            <a:ext cx="16203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500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900"/>
              <a:buNone/>
              <a:defRPr sz="900"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g105dd9d3d0a_0_396"/>
          <p:cNvSpPr txBox="1">
            <a:spLocks noGrp="1"/>
          </p:cNvSpPr>
          <p:nvPr>
            <p:ph type="body" idx="7"/>
          </p:nvPr>
        </p:nvSpPr>
        <p:spPr>
          <a:xfrm>
            <a:off x="1331639" y="3648114"/>
            <a:ext cx="16203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500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900"/>
              <a:buNone/>
              <a:defRPr sz="900"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g105dd9d3d0a_0_396"/>
          <p:cNvSpPr txBox="1">
            <a:spLocks noGrp="1"/>
          </p:cNvSpPr>
          <p:nvPr>
            <p:ph type="body" idx="8"/>
          </p:nvPr>
        </p:nvSpPr>
        <p:spPr>
          <a:xfrm>
            <a:off x="4173008" y="3648114"/>
            <a:ext cx="16203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500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900"/>
              <a:buNone/>
              <a:defRPr sz="900"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g105dd9d3d0a_0_396"/>
          <p:cNvSpPr txBox="1">
            <a:spLocks noGrp="1"/>
          </p:cNvSpPr>
          <p:nvPr>
            <p:ph type="body" idx="9"/>
          </p:nvPr>
        </p:nvSpPr>
        <p:spPr>
          <a:xfrm>
            <a:off x="7002391" y="3648114"/>
            <a:ext cx="16203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500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900"/>
              <a:buNone/>
              <a:defRPr sz="900"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g105dd9d3d0a_0_396"/>
          <p:cNvSpPr>
            <a:spLocks noGrp="1"/>
          </p:cNvSpPr>
          <p:nvPr>
            <p:ph type="pic" idx="13"/>
          </p:nvPr>
        </p:nvSpPr>
        <p:spPr>
          <a:xfrm>
            <a:off x="521494" y="1815220"/>
            <a:ext cx="702000" cy="70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18" name="Google Shape;118;g105dd9d3d0a_0_396"/>
          <p:cNvSpPr>
            <a:spLocks noGrp="1"/>
          </p:cNvSpPr>
          <p:nvPr>
            <p:ph type="pic" idx="14"/>
          </p:nvPr>
        </p:nvSpPr>
        <p:spPr>
          <a:xfrm>
            <a:off x="3354513" y="1815220"/>
            <a:ext cx="702000" cy="70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19" name="Google Shape;119;g105dd9d3d0a_0_396"/>
          <p:cNvSpPr>
            <a:spLocks noGrp="1"/>
          </p:cNvSpPr>
          <p:nvPr>
            <p:ph type="pic" idx="15"/>
          </p:nvPr>
        </p:nvSpPr>
        <p:spPr>
          <a:xfrm>
            <a:off x="6192702" y="1815220"/>
            <a:ext cx="702000" cy="70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0" name="Google Shape;120;g105dd9d3d0a_0_396"/>
          <p:cNvSpPr>
            <a:spLocks noGrp="1"/>
          </p:cNvSpPr>
          <p:nvPr>
            <p:ph type="pic" idx="16"/>
          </p:nvPr>
        </p:nvSpPr>
        <p:spPr>
          <a:xfrm>
            <a:off x="521494" y="2760817"/>
            <a:ext cx="702000" cy="70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1" name="Google Shape;121;g105dd9d3d0a_0_396"/>
          <p:cNvSpPr>
            <a:spLocks noGrp="1"/>
          </p:cNvSpPr>
          <p:nvPr>
            <p:ph type="pic" idx="17"/>
          </p:nvPr>
        </p:nvSpPr>
        <p:spPr>
          <a:xfrm>
            <a:off x="3354146" y="2760817"/>
            <a:ext cx="702000" cy="70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2" name="Google Shape;122;g105dd9d3d0a_0_396"/>
          <p:cNvSpPr>
            <a:spLocks noGrp="1"/>
          </p:cNvSpPr>
          <p:nvPr>
            <p:ph type="pic" idx="18"/>
          </p:nvPr>
        </p:nvSpPr>
        <p:spPr>
          <a:xfrm>
            <a:off x="6190971" y="2760817"/>
            <a:ext cx="702000" cy="70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3" name="Google Shape;123;g105dd9d3d0a_0_396"/>
          <p:cNvSpPr>
            <a:spLocks noGrp="1"/>
          </p:cNvSpPr>
          <p:nvPr>
            <p:ph type="pic" idx="19"/>
          </p:nvPr>
        </p:nvSpPr>
        <p:spPr>
          <a:xfrm>
            <a:off x="521494" y="3708488"/>
            <a:ext cx="702000" cy="70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4" name="Google Shape;124;g105dd9d3d0a_0_396"/>
          <p:cNvSpPr>
            <a:spLocks noGrp="1"/>
          </p:cNvSpPr>
          <p:nvPr>
            <p:ph type="pic" idx="20"/>
          </p:nvPr>
        </p:nvSpPr>
        <p:spPr>
          <a:xfrm>
            <a:off x="3350876" y="3702380"/>
            <a:ext cx="702000" cy="70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5" name="Google Shape;125;g105dd9d3d0a_0_396"/>
          <p:cNvSpPr>
            <a:spLocks noGrp="1"/>
          </p:cNvSpPr>
          <p:nvPr>
            <p:ph type="pic" idx="21"/>
          </p:nvPr>
        </p:nvSpPr>
        <p:spPr>
          <a:xfrm>
            <a:off x="6192702" y="3702380"/>
            <a:ext cx="702000" cy="702000"/>
          </a:xfrm>
          <a:prstGeom prst="ellipse">
            <a:avLst/>
          </a:prstGeom>
          <a:noFill/>
          <a:ln>
            <a:noFill/>
          </a:ln>
        </p:spPr>
      </p:sp>
      <p:grpSp>
        <p:nvGrpSpPr>
          <p:cNvPr id="126" name="Google Shape;126;g105dd9d3d0a_0_396"/>
          <p:cNvGrpSpPr/>
          <p:nvPr/>
        </p:nvGrpSpPr>
        <p:grpSpPr>
          <a:xfrm>
            <a:off x="8298527" y="4731670"/>
            <a:ext cx="323979" cy="411977"/>
            <a:chOff x="11064553" y="6308737"/>
            <a:chExt cx="431972" cy="1268401"/>
          </a:xfrm>
        </p:grpSpPr>
        <p:cxnSp>
          <p:nvCxnSpPr>
            <p:cNvPr id="127" name="Google Shape;127;g105dd9d3d0a_0_396"/>
            <p:cNvCxnSpPr/>
            <p:nvPr/>
          </p:nvCxnSpPr>
          <p:spPr>
            <a:xfrm rot="10800000">
              <a:off x="11496525" y="6669038"/>
              <a:ext cx="0" cy="908100"/>
            </a:xfrm>
            <a:prstGeom prst="straightConnector1">
              <a:avLst/>
            </a:prstGeom>
            <a:noFill/>
            <a:ln w="6667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8" name="Google Shape;128;g105dd9d3d0a_0_396"/>
            <p:cNvCxnSpPr/>
            <p:nvPr/>
          </p:nvCxnSpPr>
          <p:spPr>
            <a:xfrm rot="-5400000">
              <a:off x="10646376" y="6942937"/>
              <a:ext cx="1268400" cy="0"/>
            </a:xfrm>
            <a:prstGeom prst="straightConnector1">
              <a:avLst/>
            </a:prstGeom>
            <a:noFill/>
            <a:ln w="666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9" name="Google Shape;129;g105dd9d3d0a_0_396"/>
            <p:cNvCxnSpPr/>
            <p:nvPr/>
          </p:nvCxnSpPr>
          <p:spPr>
            <a:xfrm rot="10800000">
              <a:off x="11064553" y="7027837"/>
              <a:ext cx="0" cy="549300"/>
            </a:xfrm>
            <a:prstGeom prst="straightConnector1">
              <a:avLst/>
            </a:prstGeom>
            <a:noFill/>
            <a:ln w="666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wo Content">
  <p:cSld name="10_Two Conten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05dd9d3d0a_0_421"/>
          <p:cNvSpPr/>
          <p:nvPr/>
        </p:nvSpPr>
        <p:spPr>
          <a:xfrm>
            <a:off x="529861" y="-398580"/>
            <a:ext cx="4420525" cy="3600556"/>
          </a:xfrm>
          <a:custGeom>
            <a:avLst/>
            <a:gdLst/>
            <a:ahLst/>
            <a:cxnLst/>
            <a:rect l="l" t="t" r="r" b="b"/>
            <a:pathLst>
              <a:path w="1516475" h="1235182" extrusionOk="0">
                <a:moveTo>
                  <a:pt x="599315" y="663260"/>
                </a:moveTo>
                <a:cubicBezTo>
                  <a:pt x="655636" y="722315"/>
                  <a:pt x="683802" y="797400"/>
                  <a:pt x="683802" y="888526"/>
                </a:cubicBezTo>
                <a:cubicBezTo>
                  <a:pt x="683802" y="987776"/>
                  <a:pt x="652274" y="1070330"/>
                  <a:pt x="589218" y="1136176"/>
                </a:cubicBezTo>
                <a:cubicBezTo>
                  <a:pt x="528363" y="1200956"/>
                  <a:pt x="442810" y="1236769"/>
                  <a:pt x="353951" y="1234665"/>
                </a:cubicBezTo>
                <a:cubicBezTo>
                  <a:pt x="246576" y="1234665"/>
                  <a:pt x="160851" y="1196565"/>
                  <a:pt x="96776" y="1120365"/>
                </a:cubicBezTo>
                <a:cubicBezTo>
                  <a:pt x="32704" y="1044165"/>
                  <a:pt x="414" y="933389"/>
                  <a:pt x="-93" y="788037"/>
                </a:cubicBezTo>
                <a:cubicBezTo>
                  <a:pt x="-93" y="506412"/>
                  <a:pt x="99129" y="262353"/>
                  <a:pt x="297563" y="55850"/>
                </a:cubicBezTo>
                <a:cubicBezTo>
                  <a:pt x="364009" y="-15101"/>
                  <a:pt x="475109" y="-19559"/>
                  <a:pt x="547023" y="45849"/>
                </a:cubicBezTo>
                <a:cubicBezTo>
                  <a:pt x="580151" y="73005"/>
                  <a:pt x="599344" y="113601"/>
                  <a:pt x="599315" y="156435"/>
                </a:cubicBezTo>
                <a:cubicBezTo>
                  <a:pt x="598629" y="195763"/>
                  <a:pt x="582760" y="233311"/>
                  <a:pt x="555024" y="261210"/>
                </a:cubicBezTo>
                <a:cubicBezTo>
                  <a:pt x="466565" y="355002"/>
                  <a:pt x="407510" y="455520"/>
                  <a:pt x="377859" y="562771"/>
                </a:cubicBezTo>
                <a:cubicBezTo>
                  <a:pt x="469175" y="570772"/>
                  <a:pt x="542994" y="604272"/>
                  <a:pt x="599315" y="663260"/>
                </a:cubicBezTo>
                <a:close/>
                <a:moveTo>
                  <a:pt x="1431990" y="663260"/>
                </a:moveTo>
                <a:cubicBezTo>
                  <a:pt x="1488312" y="722315"/>
                  <a:pt x="1516449" y="797400"/>
                  <a:pt x="1516382" y="888526"/>
                </a:cubicBezTo>
                <a:cubicBezTo>
                  <a:pt x="1516382" y="987776"/>
                  <a:pt x="1484883" y="1070330"/>
                  <a:pt x="1421894" y="1136176"/>
                </a:cubicBezTo>
                <a:cubicBezTo>
                  <a:pt x="1361010" y="1200975"/>
                  <a:pt x="1275418" y="1236789"/>
                  <a:pt x="1186531" y="1234665"/>
                </a:cubicBezTo>
                <a:cubicBezTo>
                  <a:pt x="1079280" y="1234665"/>
                  <a:pt x="993555" y="1196565"/>
                  <a:pt x="929356" y="1120365"/>
                </a:cubicBezTo>
                <a:cubicBezTo>
                  <a:pt x="865158" y="1044165"/>
                  <a:pt x="832963" y="933551"/>
                  <a:pt x="832773" y="788514"/>
                </a:cubicBezTo>
                <a:cubicBezTo>
                  <a:pt x="832773" y="506888"/>
                  <a:pt x="931995" y="262829"/>
                  <a:pt x="1130429" y="56327"/>
                </a:cubicBezTo>
                <a:cubicBezTo>
                  <a:pt x="1196875" y="-14625"/>
                  <a:pt x="1307975" y="-19082"/>
                  <a:pt x="1379889" y="46325"/>
                </a:cubicBezTo>
                <a:cubicBezTo>
                  <a:pt x="1413017" y="73481"/>
                  <a:pt x="1432210" y="114077"/>
                  <a:pt x="1432181" y="156911"/>
                </a:cubicBezTo>
                <a:cubicBezTo>
                  <a:pt x="1431495" y="196240"/>
                  <a:pt x="1415627" y="233787"/>
                  <a:pt x="1387890" y="261686"/>
                </a:cubicBezTo>
                <a:cubicBezTo>
                  <a:pt x="1299374" y="355602"/>
                  <a:pt x="1240376" y="456186"/>
                  <a:pt x="1210915" y="563438"/>
                </a:cubicBezTo>
                <a:cubicBezTo>
                  <a:pt x="1301974" y="570991"/>
                  <a:pt x="1375669" y="604272"/>
                  <a:pt x="1431990" y="66326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2" name="Google Shape;132;g105dd9d3d0a_0_421"/>
          <p:cNvSpPr txBox="1">
            <a:spLocks noGrp="1"/>
          </p:cNvSpPr>
          <p:nvPr>
            <p:ph type="title"/>
          </p:nvPr>
        </p:nvSpPr>
        <p:spPr>
          <a:xfrm>
            <a:off x="529861" y="3921919"/>
            <a:ext cx="8084400" cy="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 ExtraBold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g105dd9d3d0a_0_421"/>
          <p:cNvSpPr txBox="1">
            <a:spLocks noGrp="1"/>
          </p:cNvSpPr>
          <p:nvPr>
            <p:ph type="body" idx="1"/>
          </p:nvPr>
        </p:nvSpPr>
        <p:spPr>
          <a:xfrm>
            <a:off x="3383870" y="1221581"/>
            <a:ext cx="5230500" cy="26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sz="1500" b="0">
                <a:latin typeface="Nunito"/>
                <a:ea typeface="Nunito"/>
                <a:cs typeface="Nunito"/>
                <a:sym typeface="Nunito"/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g105dd9d3d0a_0_421"/>
          <p:cNvSpPr>
            <a:spLocks noGrp="1"/>
          </p:cNvSpPr>
          <p:nvPr>
            <p:ph type="pic" idx="2"/>
          </p:nvPr>
        </p:nvSpPr>
        <p:spPr>
          <a:xfrm>
            <a:off x="521494" y="1201940"/>
            <a:ext cx="2022900" cy="20229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35" name="Google Shape;135;g105dd9d3d0a_0_421"/>
          <p:cNvSpPr txBox="1">
            <a:spLocks noGrp="1"/>
          </p:cNvSpPr>
          <p:nvPr>
            <p:ph type="body" idx="3"/>
          </p:nvPr>
        </p:nvSpPr>
        <p:spPr>
          <a:xfrm>
            <a:off x="529865" y="4462463"/>
            <a:ext cx="8084400" cy="2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200" b="0">
                <a:latin typeface="Nunito"/>
                <a:ea typeface="Nunito"/>
                <a:cs typeface="Nunito"/>
                <a:sym typeface="Nunito"/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05dd9d3d0a_0_427"/>
          <p:cNvSpPr txBox="1">
            <a:spLocks noGrp="1"/>
          </p:cNvSpPr>
          <p:nvPr>
            <p:ph type="title"/>
          </p:nvPr>
        </p:nvSpPr>
        <p:spPr>
          <a:xfrm>
            <a:off x="521550" y="-956837"/>
            <a:ext cx="8100900" cy="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unito ExtraBold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g105dd9d3d0a_0_427"/>
          <p:cNvSpPr>
            <a:spLocks noGrp="1"/>
          </p:cNvSpPr>
          <p:nvPr>
            <p:ph type="pic" idx="2"/>
          </p:nvPr>
        </p:nvSpPr>
        <p:spPr>
          <a:xfrm>
            <a:off x="521550" y="411958"/>
            <a:ext cx="8100900" cy="4319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2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05dd9d3d0a_0_430"/>
          <p:cNvSpPr txBox="1">
            <a:spLocks noGrp="1"/>
          </p:cNvSpPr>
          <p:nvPr>
            <p:ph type="ctrTitle"/>
          </p:nvPr>
        </p:nvSpPr>
        <p:spPr>
          <a:xfrm>
            <a:off x="521550" y="2031690"/>
            <a:ext cx="8100900" cy="10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500"/>
              <a:buFont typeface="Nunito ExtraBold"/>
              <a:buNone/>
              <a:defRPr sz="45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g105dd9d3d0a_0_430"/>
          <p:cNvSpPr txBox="1">
            <a:spLocks noGrp="1"/>
          </p:cNvSpPr>
          <p:nvPr>
            <p:ph type="subTitle" idx="1"/>
          </p:nvPr>
        </p:nvSpPr>
        <p:spPr>
          <a:xfrm>
            <a:off x="521550" y="3651870"/>
            <a:ext cx="4050600" cy="10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accent3"/>
                </a:solidFill>
              </a:defRPr>
            </a:lvl1pPr>
            <a:lvl2pPr lvl="1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42" name="Google Shape;142;g105dd9d3d0a_0_430" descr="Logo, company nam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1550" y="411956"/>
            <a:ext cx="1350150" cy="7879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3" name="Google Shape;143;g105dd9d3d0a_0_430"/>
          <p:cNvCxnSpPr/>
          <p:nvPr/>
        </p:nvCxnSpPr>
        <p:spPr>
          <a:xfrm rot="10800000">
            <a:off x="5652300" y="4731990"/>
            <a:ext cx="3491700" cy="0"/>
          </a:xfrm>
          <a:prstGeom prst="straightConnector1">
            <a:avLst/>
          </a:prstGeom>
          <a:noFill/>
          <a:ln w="666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4" name="Google Shape;144;g105dd9d3d0a_0_430"/>
          <p:cNvCxnSpPr/>
          <p:nvPr/>
        </p:nvCxnSpPr>
        <p:spPr>
          <a:xfrm rot="10800000">
            <a:off x="5132400" y="4569972"/>
            <a:ext cx="4011600" cy="0"/>
          </a:xfrm>
          <a:prstGeom prst="straightConnector1">
            <a:avLst/>
          </a:prstGeom>
          <a:noFill/>
          <a:ln w="666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5" name="Google Shape;145;g105dd9d3d0a_0_430"/>
          <p:cNvCxnSpPr/>
          <p:nvPr/>
        </p:nvCxnSpPr>
        <p:spPr>
          <a:xfrm rot="10800000">
            <a:off x="6192300" y="4407954"/>
            <a:ext cx="2951700" cy="0"/>
          </a:xfrm>
          <a:prstGeom prst="straightConnector1">
            <a:avLst/>
          </a:prstGeom>
          <a:noFill/>
          <a:ln w="66675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05dd9d3d0a_0_437"/>
          <p:cNvSpPr txBox="1">
            <a:spLocks noGrp="1"/>
          </p:cNvSpPr>
          <p:nvPr>
            <p:ph type="title"/>
          </p:nvPr>
        </p:nvSpPr>
        <p:spPr>
          <a:xfrm>
            <a:off x="521550" y="1"/>
            <a:ext cx="8100900" cy="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unito ExtraBold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g105dd9d3d0a_0_437"/>
          <p:cNvSpPr txBox="1">
            <a:spLocks noGrp="1"/>
          </p:cNvSpPr>
          <p:nvPr>
            <p:ph type="body" idx="1"/>
          </p:nvPr>
        </p:nvSpPr>
        <p:spPr>
          <a:xfrm>
            <a:off x="521550" y="1221600"/>
            <a:ext cx="81009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49" name="Google Shape;149;g105dd9d3d0a_0_437"/>
          <p:cNvCxnSpPr/>
          <p:nvPr/>
        </p:nvCxnSpPr>
        <p:spPr>
          <a:xfrm rot="10800000">
            <a:off x="5112000" y="1113588"/>
            <a:ext cx="4032000" cy="0"/>
          </a:xfrm>
          <a:prstGeom prst="straightConnector1">
            <a:avLst/>
          </a:prstGeom>
          <a:noFill/>
          <a:ln w="666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0" name="Google Shape;150;g105dd9d3d0a_0_437"/>
          <p:cNvCxnSpPr/>
          <p:nvPr/>
        </p:nvCxnSpPr>
        <p:spPr>
          <a:xfrm rot="10800000">
            <a:off x="0" y="951570"/>
            <a:ext cx="7272300" cy="0"/>
          </a:xfrm>
          <a:prstGeom prst="straightConnector1">
            <a:avLst/>
          </a:prstGeom>
          <a:noFill/>
          <a:ln w="6667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1" name="Google Shape;151;g105dd9d3d0a_0_437"/>
          <p:cNvCxnSpPr/>
          <p:nvPr/>
        </p:nvCxnSpPr>
        <p:spPr>
          <a:xfrm rot="10800000">
            <a:off x="6192300" y="789552"/>
            <a:ext cx="2951700" cy="0"/>
          </a:xfrm>
          <a:prstGeom prst="straightConnector1">
            <a:avLst/>
          </a:prstGeom>
          <a:noFill/>
          <a:ln w="66675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2" name="Google Shape;152;g105dd9d3d0a_0_437"/>
          <p:cNvSpPr txBox="1">
            <a:spLocks noGrp="1"/>
          </p:cNvSpPr>
          <p:nvPr>
            <p:ph type="body" idx="2"/>
          </p:nvPr>
        </p:nvSpPr>
        <p:spPr>
          <a:xfrm>
            <a:off x="521494" y="4192191"/>
            <a:ext cx="8101200" cy="5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ont Cover">
  <p:cSld name="Front Cover">
    <p:bg>
      <p:bgPr>
        <a:solidFill>
          <a:schemeClr val="dk2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05dd9d3d0a_0_444"/>
          <p:cNvSpPr txBox="1">
            <a:spLocks noGrp="1"/>
          </p:cNvSpPr>
          <p:nvPr>
            <p:ph type="ctrTitle"/>
          </p:nvPr>
        </p:nvSpPr>
        <p:spPr>
          <a:xfrm>
            <a:off x="521550" y="2571751"/>
            <a:ext cx="3510600" cy="21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Nunito ExtraBold"/>
              <a:buNone/>
              <a:defRPr sz="33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g105dd9d3d0a_0_444"/>
          <p:cNvSpPr>
            <a:spLocks noGrp="1"/>
          </p:cNvSpPr>
          <p:nvPr>
            <p:ph type="subTitle" idx="1"/>
          </p:nvPr>
        </p:nvSpPr>
        <p:spPr>
          <a:xfrm>
            <a:off x="5112060" y="4191484"/>
            <a:ext cx="4302000" cy="540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756000" bIns="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56" name="Google Shape;156;g105dd9d3d0a_0_444" descr="Logo, company nam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1550" y="411956"/>
            <a:ext cx="2430275" cy="1418349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g105dd9d3d0a_0_444"/>
          <p:cNvSpPr>
            <a:spLocks noGrp="1"/>
          </p:cNvSpPr>
          <p:nvPr>
            <p:ph type="body" idx="2"/>
          </p:nvPr>
        </p:nvSpPr>
        <p:spPr>
          <a:xfrm>
            <a:off x="4571999" y="3543858"/>
            <a:ext cx="4842000" cy="540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27000" rIns="756000" bIns="0" anchor="ctr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g105dd9d3d0a_0_444"/>
          <p:cNvSpPr>
            <a:spLocks noGrp="1"/>
          </p:cNvSpPr>
          <p:nvPr>
            <p:ph type="body" idx="3"/>
          </p:nvPr>
        </p:nvSpPr>
        <p:spPr>
          <a:xfrm>
            <a:off x="5652120" y="2896232"/>
            <a:ext cx="3762000" cy="5400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0" tIns="27000" rIns="756000" bIns="0" anchor="ctr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Front Cover">
  <p:cSld name="1_Front Cover">
    <p:bg>
      <p:bgPr>
        <a:solidFill>
          <a:schemeClr val="accent3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05dd9d3d0a_0_450"/>
          <p:cNvSpPr/>
          <p:nvPr/>
        </p:nvSpPr>
        <p:spPr>
          <a:xfrm>
            <a:off x="0" y="0"/>
            <a:ext cx="6246215" cy="5143500"/>
          </a:xfrm>
          <a:custGeom>
            <a:avLst/>
            <a:gdLst/>
            <a:ahLst/>
            <a:cxnLst/>
            <a:rect l="l" t="t" r="r" b="b"/>
            <a:pathLst>
              <a:path w="8328286" h="6858000" extrusionOk="0">
                <a:moveTo>
                  <a:pt x="0" y="0"/>
                </a:moveTo>
                <a:lnTo>
                  <a:pt x="8265680" y="0"/>
                </a:lnTo>
                <a:lnTo>
                  <a:pt x="8287392" y="170864"/>
                </a:lnTo>
                <a:cubicBezTo>
                  <a:pt x="8314434" y="437141"/>
                  <a:pt x="8328286" y="707317"/>
                  <a:pt x="8328286" y="980728"/>
                </a:cubicBezTo>
                <a:cubicBezTo>
                  <a:pt x="8328286" y="3304724"/>
                  <a:pt x="7327426" y="5394957"/>
                  <a:pt x="5733227" y="6843907"/>
                </a:cubicBezTo>
                <a:lnTo>
                  <a:pt x="571695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1" name="Google Shape;161;g105dd9d3d0a_0_450"/>
          <p:cNvSpPr txBox="1">
            <a:spLocks noGrp="1"/>
          </p:cNvSpPr>
          <p:nvPr>
            <p:ph type="ctrTitle"/>
          </p:nvPr>
        </p:nvSpPr>
        <p:spPr>
          <a:xfrm>
            <a:off x="521550" y="2571751"/>
            <a:ext cx="3510600" cy="21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Nunito ExtraBold"/>
              <a:buNone/>
              <a:defRPr sz="33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162" name="Google Shape;162;g105dd9d3d0a_0_450" descr="Logo, company nam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1550" y="411956"/>
            <a:ext cx="2430275" cy="14183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3" name="Google Shape;163;g105dd9d3d0a_0_450"/>
          <p:cNvCxnSpPr/>
          <p:nvPr/>
        </p:nvCxnSpPr>
        <p:spPr>
          <a:xfrm rot="10800000">
            <a:off x="8622450" y="2571902"/>
            <a:ext cx="0" cy="2571600"/>
          </a:xfrm>
          <a:prstGeom prst="straightConnector1">
            <a:avLst/>
          </a:prstGeom>
          <a:noFill/>
          <a:ln w="6667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4" name="Google Shape;164;g105dd9d3d0a_0_450"/>
          <p:cNvCxnSpPr/>
          <p:nvPr/>
        </p:nvCxnSpPr>
        <p:spPr>
          <a:xfrm rot="-5400000">
            <a:off x="6499538" y="3182548"/>
            <a:ext cx="3921900" cy="0"/>
          </a:xfrm>
          <a:prstGeom prst="straightConnector1">
            <a:avLst/>
          </a:prstGeom>
          <a:noFill/>
          <a:ln w="666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5" name="Google Shape;165;g105dd9d3d0a_0_450"/>
          <p:cNvCxnSpPr/>
          <p:nvPr/>
        </p:nvCxnSpPr>
        <p:spPr>
          <a:xfrm rot="10800000">
            <a:off x="8298471" y="3381598"/>
            <a:ext cx="0" cy="1761900"/>
          </a:xfrm>
          <a:prstGeom prst="straightConnector1">
            <a:avLst/>
          </a:prstGeom>
          <a:noFill/>
          <a:ln w="666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6" name="Google Shape;166;g105dd9d3d0a_0_450"/>
          <p:cNvSpPr txBox="1">
            <a:spLocks noGrp="1"/>
          </p:cNvSpPr>
          <p:nvPr>
            <p:ph type="body" idx="1"/>
          </p:nvPr>
        </p:nvSpPr>
        <p:spPr>
          <a:xfrm>
            <a:off x="6192179" y="2031690"/>
            <a:ext cx="1900500" cy="26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 b="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900"/>
              <a:buNone/>
              <a:defRPr sz="900" b="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048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Char char="•"/>
              <a:defRPr sz="12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 sz="1100" b="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104c041eaa4_0_832" descr="ToolsToo_Slide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" name="Google Shape;7;g104c041eaa4_0_832"/>
          <p:cNvSpPr txBox="1">
            <a:spLocks noGrp="1"/>
          </p:cNvSpPr>
          <p:nvPr>
            <p:ph type="title"/>
          </p:nvPr>
        </p:nvSpPr>
        <p:spPr>
          <a:xfrm>
            <a:off x="521550" y="1"/>
            <a:ext cx="8100900" cy="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unito ExtraBold"/>
              <a:buNone/>
              <a:defRPr sz="2400" b="1" i="0" u="none" strike="noStrike" cap="none">
                <a:solidFill>
                  <a:schemeClr val="lt2"/>
                </a:solidFill>
                <a:latin typeface="Nunito ExtraBold"/>
                <a:ea typeface="Nunito ExtraBold"/>
                <a:cs typeface="Nunito ExtraBold"/>
                <a:sym typeface="Nunito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g104c041eaa4_0_832"/>
          <p:cNvSpPr txBox="1">
            <a:spLocks noGrp="1"/>
          </p:cNvSpPr>
          <p:nvPr>
            <p:ph type="body" idx="1"/>
          </p:nvPr>
        </p:nvSpPr>
        <p:spPr>
          <a:xfrm>
            <a:off x="521550" y="1221600"/>
            <a:ext cx="81009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unito"/>
              <a:buChar char="•"/>
              <a:defRPr sz="1800" b="1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unito"/>
              <a:buChar char="•"/>
              <a:defRPr sz="15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unito"/>
              <a:buChar char="•"/>
              <a:defRPr sz="11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9" name="Google Shape;9;g104c041eaa4_0_8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>
    <p:fade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orient="horz" pos="599">
          <p15:clr>
            <a:srgbClr val="F26B43"/>
          </p15:clr>
        </p15:guide>
        <p15:guide id="4" orient="horz" pos="2641">
          <p15:clr>
            <a:srgbClr val="F26B43"/>
          </p15:clr>
        </p15:guide>
        <p15:guide id="5" orient="horz" pos="429">
          <p15:clr>
            <a:srgbClr val="F26B43"/>
          </p15:clr>
        </p15:guide>
        <p15:guide id="6" orient="horz" pos="2811">
          <p15:clr>
            <a:srgbClr val="F26B43"/>
          </p15:clr>
        </p15:guide>
        <p15:guide id="7" orient="horz" pos="2981">
          <p15:clr>
            <a:srgbClr val="F26B43"/>
          </p15:clr>
        </p15:guide>
        <p15:guide id="8" orient="horz" pos="259">
          <p15:clr>
            <a:srgbClr val="F26B43"/>
          </p15:clr>
        </p15:guide>
        <p15:guide id="9" pos="329">
          <p15:clr>
            <a:srgbClr val="F26B43"/>
          </p15:clr>
        </p15:guide>
        <p15:guide id="10" pos="5431">
          <p15:clr>
            <a:srgbClr val="F26B43"/>
          </p15:clr>
        </p15:guide>
        <p15:guide id="11" orient="horz" pos="769">
          <p15:clr>
            <a:srgbClr val="F26B43"/>
          </p15:clr>
        </p15:guide>
        <p15:guide id="12" orient="horz" pos="2471">
          <p15:clr>
            <a:srgbClr val="F26B43"/>
          </p15:clr>
        </p15:guide>
        <p15:guide id="13" pos="2710">
          <p15:clr>
            <a:srgbClr val="F26B43"/>
          </p15:clr>
        </p15:guide>
        <p15:guide id="14" pos="305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105dd9d3d0a_0_325" descr="ToolsToo_Slide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" name="Google Shape;36;g105dd9d3d0a_0_325"/>
          <p:cNvSpPr txBox="1">
            <a:spLocks noGrp="1"/>
          </p:cNvSpPr>
          <p:nvPr>
            <p:ph type="title"/>
          </p:nvPr>
        </p:nvSpPr>
        <p:spPr>
          <a:xfrm>
            <a:off x="521550" y="1"/>
            <a:ext cx="8100900" cy="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unito ExtraBold"/>
              <a:buNone/>
              <a:defRPr sz="2400" b="1" i="0" u="none" strike="noStrike" cap="none">
                <a:solidFill>
                  <a:schemeClr val="dk2"/>
                </a:solidFill>
                <a:latin typeface="Nunito ExtraBold"/>
                <a:ea typeface="Nunito ExtraBold"/>
                <a:cs typeface="Nunito ExtraBold"/>
                <a:sym typeface="Nunito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g105dd9d3d0a_0_325"/>
          <p:cNvSpPr txBox="1">
            <a:spLocks noGrp="1"/>
          </p:cNvSpPr>
          <p:nvPr>
            <p:ph type="body" idx="1"/>
          </p:nvPr>
        </p:nvSpPr>
        <p:spPr>
          <a:xfrm>
            <a:off x="521550" y="1221600"/>
            <a:ext cx="81009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unito"/>
              <a:buChar char="•"/>
              <a:defRPr sz="18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unito"/>
              <a:buChar char="•"/>
              <a:defRPr sz="15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unito"/>
              <a:buChar char="•"/>
              <a:defRPr sz="11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</p:sldLayoutIdLst>
  <p:transition>
    <p:fade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orient="horz" pos="599">
          <p15:clr>
            <a:srgbClr val="F26B43"/>
          </p15:clr>
        </p15:guide>
        <p15:guide id="4" orient="horz" pos="2641">
          <p15:clr>
            <a:srgbClr val="F26B43"/>
          </p15:clr>
        </p15:guide>
        <p15:guide id="5" orient="horz" pos="429">
          <p15:clr>
            <a:srgbClr val="F26B43"/>
          </p15:clr>
        </p15:guide>
        <p15:guide id="6" orient="horz" pos="2811">
          <p15:clr>
            <a:srgbClr val="F26B43"/>
          </p15:clr>
        </p15:guide>
        <p15:guide id="7" orient="horz" pos="2981">
          <p15:clr>
            <a:srgbClr val="F26B43"/>
          </p15:clr>
        </p15:guide>
        <p15:guide id="8" orient="horz" pos="259">
          <p15:clr>
            <a:srgbClr val="F26B43"/>
          </p15:clr>
        </p15:guide>
        <p15:guide id="9" pos="329">
          <p15:clr>
            <a:srgbClr val="F26B43"/>
          </p15:clr>
        </p15:guide>
        <p15:guide id="10" pos="5431">
          <p15:clr>
            <a:srgbClr val="F26B43"/>
          </p15:clr>
        </p15:guide>
        <p15:guide id="11" orient="horz" pos="769">
          <p15:clr>
            <a:srgbClr val="F26B43"/>
          </p15:clr>
        </p15:guide>
        <p15:guide id="12" orient="horz" pos="2471">
          <p15:clr>
            <a:srgbClr val="F26B43"/>
          </p15:clr>
        </p15:guide>
        <p15:guide id="13" pos="2710">
          <p15:clr>
            <a:srgbClr val="F26B43"/>
          </p15:clr>
        </p15:guide>
        <p15:guide id="14" pos="305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hyperlink" Target="https://landportal.org/library/resources/improving-housing-informal-settlements-assessing-impacts-human-development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hyperlink" Target="https://landportal.org/library" TargetMode="External"/><Relationship Id="rId4" Type="http://schemas.openxmlformats.org/officeDocument/2006/relationships/hyperlink" Target="https://landportal.org/library/resources/understanding-and-addressing-corruption-land-sector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landportal.org/book/datasets" TargetMode="Externa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andportal.org/open-up-guid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hyperlink" Target="https://landportal.org/library/resources/state-land-information-south-africa" TargetMode="Externa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ndportal.or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04c041eaa4_0_746"/>
          <p:cNvSpPr txBox="1">
            <a:spLocks noGrp="1"/>
          </p:cNvSpPr>
          <p:nvPr>
            <p:ph type="ctrTitle"/>
          </p:nvPr>
        </p:nvSpPr>
        <p:spPr>
          <a:xfrm>
            <a:off x="263275" y="3337000"/>
            <a:ext cx="5590200" cy="12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33333"/>
              <a:buFont typeface="Arial"/>
              <a:buNone/>
            </a:pPr>
            <a:r>
              <a:rPr lang="en-CA">
                <a:latin typeface="Calibri"/>
                <a:ea typeface="Calibri"/>
                <a:cs typeface="Calibri"/>
                <a:sym typeface="Calibri"/>
              </a:rPr>
              <a:t>A resource base for open land data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7826"/>
              <a:buFont typeface="Arial"/>
              <a:buNone/>
            </a:pPr>
            <a:endParaRPr sz="2300" b="0" i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7826"/>
              <a:buFont typeface="Arial"/>
              <a:buNone/>
            </a:pPr>
            <a:r>
              <a:rPr lang="en-CA" sz="2300" b="0" i="1">
                <a:latin typeface="Calibri"/>
                <a:ea typeface="Calibri"/>
                <a:cs typeface="Calibri"/>
                <a:sym typeface="Calibri"/>
              </a:rPr>
              <a:t>By Romy Sato</a:t>
            </a:r>
            <a:endParaRPr sz="2300" b="0" i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104c041eaa4_0_746"/>
          <p:cNvSpPr>
            <a:spLocks noGrp="1"/>
          </p:cNvSpPr>
          <p:nvPr>
            <p:ph type="subTitle" idx="1"/>
          </p:nvPr>
        </p:nvSpPr>
        <p:spPr>
          <a:xfrm>
            <a:off x="5981702" y="4191475"/>
            <a:ext cx="3432300" cy="540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756000" bIns="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-CA"/>
              <a:t>22 Feb 2024</a:t>
            </a:r>
            <a:endParaRPr/>
          </a:p>
        </p:txBody>
      </p:sp>
      <p:sp>
        <p:nvSpPr>
          <p:cNvPr id="173" name="Google Shape;173;g104c041eaa4_0_746"/>
          <p:cNvSpPr>
            <a:spLocks noGrp="1"/>
          </p:cNvSpPr>
          <p:nvPr>
            <p:ph type="body" idx="2"/>
          </p:nvPr>
        </p:nvSpPr>
        <p:spPr>
          <a:xfrm>
            <a:off x="6534150" y="3543850"/>
            <a:ext cx="2879700" cy="540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27000" rIns="756000" bIns="0" anchor="ctr" anchorCtr="0">
            <a:norm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CA"/>
              <a:t>Ukesa webinar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e419c9f41e_0_0"/>
          <p:cNvSpPr txBox="1">
            <a:spLocks noGrp="1"/>
          </p:cNvSpPr>
          <p:nvPr>
            <p:ph type="title"/>
          </p:nvPr>
        </p:nvSpPr>
        <p:spPr>
          <a:xfrm>
            <a:off x="521550" y="215725"/>
            <a:ext cx="8038200" cy="7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unito ExtraBold"/>
              <a:buNone/>
            </a:pPr>
            <a:r>
              <a:rPr lang="en-CA" sz="2800"/>
              <a:t>The Land Portal Foundation</a:t>
            </a:r>
            <a:endParaRPr sz="2800"/>
          </a:p>
        </p:txBody>
      </p:sp>
      <p:sp>
        <p:nvSpPr>
          <p:cNvPr id="179" name="Google Shape;179;g1e419c9f41e_0_0"/>
          <p:cNvSpPr txBox="1"/>
          <p:nvPr/>
        </p:nvSpPr>
        <p:spPr>
          <a:xfrm>
            <a:off x="6950588" y="3571425"/>
            <a:ext cx="152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1" i="0" u="none" strike="noStrike" cap="none">
              <a:solidFill>
                <a:schemeClr val="accent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0" name="Google Shape;180;g1e419c9f41e_0_0"/>
          <p:cNvSpPr txBox="1"/>
          <p:nvPr/>
        </p:nvSpPr>
        <p:spPr>
          <a:xfrm>
            <a:off x="1201900" y="1188875"/>
            <a:ext cx="66942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CA" sz="2400" b="0" i="1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…was established to </a:t>
            </a:r>
            <a:r>
              <a:rPr lang="en-CA" sz="2400" b="1" i="1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create</a:t>
            </a:r>
            <a:r>
              <a:rPr lang="en-CA" sz="2400" b="0" i="1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-CA" sz="2400" b="1" i="1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curate</a:t>
            </a:r>
            <a:r>
              <a:rPr lang="en-CA" sz="2400" b="0" i="1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and </a:t>
            </a:r>
            <a:r>
              <a:rPr lang="en-CA" sz="2400" b="1" i="1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disseminate</a:t>
            </a:r>
            <a:r>
              <a:rPr lang="en-CA" sz="2400" b="0" i="1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land governance information by fostering an inclusive and accessible data landscape</a:t>
            </a:r>
            <a:endParaRPr sz="2400" b="0" i="1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1" name="Google Shape;181;g1e419c9f41e_0_0"/>
          <p:cNvSpPr txBox="1"/>
          <p:nvPr/>
        </p:nvSpPr>
        <p:spPr>
          <a:xfrm>
            <a:off x="3677650" y="3617925"/>
            <a:ext cx="2184000" cy="6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1600" b="1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Open data </a:t>
            </a:r>
            <a:endParaRPr sz="1600" b="1" i="0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1270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1600" b="1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advice &amp; advocacy</a:t>
            </a:r>
            <a:endParaRPr sz="1600" b="1" i="0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2" name="Google Shape;182;g1e419c9f41e_0_0"/>
          <p:cNvSpPr txBox="1"/>
          <p:nvPr/>
        </p:nvSpPr>
        <p:spPr>
          <a:xfrm>
            <a:off x="792825" y="3617925"/>
            <a:ext cx="2184000" cy="6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CA" sz="1600" b="1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Knowledge creation &amp; curation</a:t>
            </a:r>
            <a:endParaRPr sz="1000" b="0" i="0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3" name="Google Shape;183;g1e419c9f41e_0_0"/>
          <p:cNvSpPr txBox="1"/>
          <p:nvPr/>
        </p:nvSpPr>
        <p:spPr>
          <a:xfrm>
            <a:off x="6691363" y="3617925"/>
            <a:ext cx="2184000" cy="6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CA" sz="1600" b="1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Debates </a:t>
            </a:r>
            <a:endParaRPr sz="1600" b="1" i="0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1270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CA" sz="1600" b="1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about land &amp; data</a:t>
            </a:r>
            <a:endParaRPr sz="1000" b="0" i="0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4" name="Google Shape;184;g1e419c9f41e_0_0"/>
          <p:cNvSpPr txBox="1"/>
          <p:nvPr/>
        </p:nvSpPr>
        <p:spPr>
          <a:xfrm>
            <a:off x="195225" y="3563800"/>
            <a:ext cx="5976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CA" sz="4000" b="1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endParaRPr sz="4000" b="1" i="0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5" name="Google Shape;185;g1e419c9f41e_0_0"/>
          <p:cNvSpPr txBox="1"/>
          <p:nvPr/>
        </p:nvSpPr>
        <p:spPr>
          <a:xfrm>
            <a:off x="3162663" y="3563800"/>
            <a:ext cx="5976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CA" sz="4000" b="1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2</a:t>
            </a:r>
            <a:endParaRPr sz="4000" b="1" i="0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6" name="Google Shape;186;g1e419c9f41e_0_0"/>
          <p:cNvSpPr txBox="1"/>
          <p:nvPr/>
        </p:nvSpPr>
        <p:spPr>
          <a:xfrm>
            <a:off x="6206300" y="3563800"/>
            <a:ext cx="5976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CA" sz="4000" b="1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3</a:t>
            </a:r>
            <a:endParaRPr sz="4000" b="1" i="0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7" name="Google Shape;187;g1e419c9f41e_0_0"/>
          <p:cNvSpPr/>
          <p:nvPr/>
        </p:nvSpPr>
        <p:spPr>
          <a:xfrm>
            <a:off x="217500" y="3558550"/>
            <a:ext cx="2825100" cy="8004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g1e419c9f41e_0_0"/>
          <p:cNvSpPr/>
          <p:nvPr/>
        </p:nvSpPr>
        <p:spPr>
          <a:xfrm>
            <a:off x="3266900" y="3563800"/>
            <a:ext cx="2726700" cy="8004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7ba5a84477_0_1"/>
          <p:cNvSpPr txBox="1">
            <a:spLocks noGrp="1"/>
          </p:cNvSpPr>
          <p:nvPr>
            <p:ph type="title"/>
          </p:nvPr>
        </p:nvSpPr>
        <p:spPr>
          <a:xfrm>
            <a:off x="521550" y="0"/>
            <a:ext cx="8373600" cy="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unito ExtraBold"/>
              <a:buNone/>
            </a:pPr>
            <a:r>
              <a:rPr lang="en-CA" sz="2800"/>
              <a:t>Context</a:t>
            </a:r>
            <a:endParaRPr sz="2800"/>
          </a:p>
        </p:txBody>
      </p:sp>
      <p:pic>
        <p:nvPicPr>
          <p:cNvPr id="194" name="Google Shape;194;g17ba5a84477_0_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32300" y="2013975"/>
            <a:ext cx="992135" cy="1024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g17ba5a84477_0_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8271" y="2059450"/>
            <a:ext cx="1093078" cy="102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g17ba5a84477_0_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86850" y="1780675"/>
            <a:ext cx="1271800" cy="136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g17ba5a84477_0_1"/>
          <p:cNvSpPr txBox="1"/>
          <p:nvPr/>
        </p:nvSpPr>
        <p:spPr>
          <a:xfrm>
            <a:off x="502200" y="3038025"/>
            <a:ext cx="152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CA" sz="1500" b="1" i="0" u="none" strike="noStrike" cap="none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rPr>
              <a:t>Dispersed</a:t>
            </a:r>
            <a:endParaRPr sz="1500" b="1" i="0" u="none" strike="noStrike" cap="none">
              <a:solidFill>
                <a:schemeClr val="accent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8" name="Google Shape;198;g17ba5a84477_0_1"/>
          <p:cNvSpPr txBox="1"/>
          <p:nvPr/>
        </p:nvSpPr>
        <p:spPr>
          <a:xfrm>
            <a:off x="2423300" y="3038025"/>
            <a:ext cx="2030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CA" sz="1500" b="1" i="0" u="none" strike="noStrike" cap="none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rPr>
              <a:t>Too much</a:t>
            </a:r>
            <a:r>
              <a:rPr lang="en-CA" sz="1500" b="1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rPr>
              <a:t> /</a:t>
            </a:r>
            <a:br>
              <a:rPr lang="en-CA" sz="1500" b="1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en-CA" sz="1500" b="1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rPr>
              <a:t>Not well organized</a:t>
            </a:r>
            <a:endParaRPr sz="1500" b="1" i="0" u="none" strike="noStrike" cap="none">
              <a:solidFill>
                <a:schemeClr val="accent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9" name="Google Shape;199;g17ba5a84477_0_1"/>
          <p:cNvSpPr txBox="1"/>
          <p:nvPr/>
        </p:nvSpPr>
        <p:spPr>
          <a:xfrm>
            <a:off x="4984475" y="3038025"/>
            <a:ext cx="152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CA" sz="1500" b="1" i="0" u="none" strike="noStrike" cap="none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rPr>
              <a:t>Poor quality</a:t>
            </a:r>
            <a:endParaRPr sz="1500" b="1" i="0" u="none" strike="noStrike" cap="none">
              <a:solidFill>
                <a:schemeClr val="accent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0" name="Google Shape;200;g17ba5a84477_0_1"/>
          <p:cNvSpPr txBox="1"/>
          <p:nvPr/>
        </p:nvSpPr>
        <p:spPr>
          <a:xfrm>
            <a:off x="6950588" y="3038025"/>
            <a:ext cx="152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1" i="0" u="none" strike="noStrike" cap="none">
              <a:solidFill>
                <a:schemeClr val="accent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01" name="Google Shape;201;g17ba5a84477_0_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14275" y="2019898"/>
            <a:ext cx="890580" cy="9513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g17ba5a84477_0_1"/>
          <p:cNvSpPr txBox="1"/>
          <p:nvPr/>
        </p:nvSpPr>
        <p:spPr>
          <a:xfrm>
            <a:off x="7038150" y="3038025"/>
            <a:ext cx="152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CA" sz="1500" b="1" i="0" u="none" strike="noStrike" cap="none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rPr>
              <a:t>Not accessible</a:t>
            </a:r>
            <a:endParaRPr sz="1500" b="1" i="0" u="none" strike="noStrike" cap="none">
              <a:solidFill>
                <a:schemeClr val="accent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3" name="Google Shape;203;g17ba5a84477_0_1"/>
          <p:cNvSpPr>
            <a:spLocks noGrp="1"/>
          </p:cNvSpPr>
          <p:nvPr>
            <p:ph type="body" idx="1"/>
          </p:nvPr>
        </p:nvSpPr>
        <p:spPr>
          <a:xfrm>
            <a:off x="2796450" y="1136438"/>
            <a:ext cx="3551100" cy="5400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0" tIns="27000" rIns="756000" bIns="0" anchor="ctr" anchorCtr="0">
            <a:norm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CA">
                <a:solidFill>
                  <a:schemeClr val="lt1"/>
                </a:solidFill>
              </a:rPr>
              <a:t>Land data is often…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04" name="Google Shape;204;g17ba5a84477_0_1"/>
          <p:cNvSpPr txBox="1"/>
          <p:nvPr/>
        </p:nvSpPr>
        <p:spPr>
          <a:xfrm rot="-558878">
            <a:off x="1714941" y="3906893"/>
            <a:ext cx="2908146" cy="888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7916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b="1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Limited internet access</a:t>
            </a:r>
            <a:endParaRPr sz="1800" b="1" i="0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800" b="1" i="1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5" name="Google Shape;205;g17ba5a84477_0_1"/>
          <p:cNvSpPr txBox="1"/>
          <p:nvPr/>
        </p:nvSpPr>
        <p:spPr>
          <a:xfrm rot="-559114">
            <a:off x="4506764" y="3910043"/>
            <a:ext cx="2869873" cy="888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7916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b="1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Poor data infrastructures</a:t>
            </a:r>
            <a:endParaRPr sz="1800" b="1" i="0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800" b="1" i="1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bb3da7685e_0_6"/>
          <p:cNvSpPr txBox="1">
            <a:spLocks noGrp="1"/>
          </p:cNvSpPr>
          <p:nvPr>
            <p:ph type="title"/>
          </p:nvPr>
        </p:nvSpPr>
        <p:spPr>
          <a:xfrm>
            <a:off x="521550" y="0"/>
            <a:ext cx="8373600" cy="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unito ExtraBold"/>
              <a:buNone/>
            </a:pPr>
            <a:r>
              <a:rPr lang="en-CA" sz="2800"/>
              <a:t>Knowledge creation</a:t>
            </a:r>
            <a:endParaRPr sz="2800"/>
          </a:p>
        </p:txBody>
      </p:sp>
      <p:pic>
        <p:nvPicPr>
          <p:cNvPr id="211" name="Google Shape;211;g2bb3da7685e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4148" y="2348550"/>
            <a:ext cx="4957200" cy="2550301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g2bb3da7685e_0_6"/>
          <p:cNvSpPr/>
          <p:nvPr/>
        </p:nvSpPr>
        <p:spPr>
          <a:xfrm>
            <a:off x="7554750" y="1989750"/>
            <a:ext cx="1416600" cy="3588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600" b="1">
                <a:latin typeface="Nunito"/>
                <a:ea typeface="Nunito"/>
                <a:cs typeface="Nunito"/>
                <a:sym typeface="Nunito"/>
              </a:rPr>
              <a:t>Data stories</a:t>
            </a:r>
            <a:endParaRPr sz="1600" b="1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3" name="Google Shape;213;g2bb3da7685e_0_6"/>
          <p:cNvSpPr txBox="1"/>
          <p:nvPr/>
        </p:nvSpPr>
        <p:spPr>
          <a:xfrm>
            <a:off x="584200" y="1068400"/>
            <a:ext cx="80376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CA" sz="17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Synthesizing information and translating complex data</a:t>
            </a:r>
            <a:endParaRPr sz="1700" b="1" i="0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14" name="Google Shape;214;g2bb3da7685e_0_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743400"/>
            <a:ext cx="3715851" cy="3265624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g2bb3da7685e_0_6"/>
          <p:cNvSpPr/>
          <p:nvPr/>
        </p:nvSpPr>
        <p:spPr>
          <a:xfrm>
            <a:off x="3666100" y="1667200"/>
            <a:ext cx="2008200" cy="3588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600" b="1">
                <a:latin typeface="Nunito"/>
                <a:ea typeface="Nunito"/>
                <a:cs typeface="Nunito"/>
                <a:sym typeface="Nunito"/>
              </a:rPr>
              <a:t>84 country profiles</a:t>
            </a:r>
            <a:endParaRPr sz="1600" b="1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7ba5a84477_0_47"/>
          <p:cNvSpPr txBox="1">
            <a:spLocks noGrp="1"/>
          </p:cNvSpPr>
          <p:nvPr>
            <p:ph type="title"/>
          </p:nvPr>
        </p:nvSpPr>
        <p:spPr>
          <a:xfrm>
            <a:off x="521550" y="0"/>
            <a:ext cx="8038200" cy="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unito ExtraBold"/>
              <a:buNone/>
            </a:pPr>
            <a:r>
              <a:rPr lang="en-CA" sz="2800"/>
              <a:t>Data curation: Publications, News, Blogs</a:t>
            </a:r>
            <a:endParaRPr sz="2800"/>
          </a:p>
        </p:txBody>
      </p:sp>
      <p:sp>
        <p:nvSpPr>
          <p:cNvPr id="221" name="Google Shape;221;g17ba5a84477_0_47"/>
          <p:cNvSpPr txBox="1"/>
          <p:nvPr/>
        </p:nvSpPr>
        <p:spPr>
          <a:xfrm>
            <a:off x="6950588" y="3495225"/>
            <a:ext cx="152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1" i="0" u="none" strike="noStrike" cap="none">
              <a:solidFill>
                <a:schemeClr val="accent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2" name="Google Shape;222;g17ba5a84477_0_47"/>
          <p:cNvSpPr txBox="1"/>
          <p:nvPr/>
        </p:nvSpPr>
        <p:spPr>
          <a:xfrm>
            <a:off x="2762176" y="1144600"/>
            <a:ext cx="1971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CA" sz="1200" i="1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Habitat for Humanity, 2023</a:t>
            </a:r>
            <a:endParaRPr sz="1200" b="0" i="1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3" name="Google Shape;223;g17ba5a84477_0_47"/>
          <p:cNvSpPr txBox="1"/>
          <p:nvPr/>
        </p:nvSpPr>
        <p:spPr>
          <a:xfrm>
            <a:off x="370613" y="1144600"/>
            <a:ext cx="1804800" cy="5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CA" sz="1200" i="1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Transparency International</a:t>
            </a:r>
            <a:r>
              <a:rPr lang="en-CA" sz="1200" b="0" i="1" u="sng" strike="noStrike" cap="none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. 202</a:t>
            </a:r>
            <a:r>
              <a:rPr lang="en-CA" sz="1200" i="1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3</a:t>
            </a:r>
            <a:endParaRPr sz="1200" b="0" i="1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4" name="Google Shape;224;g17ba5a84477_0_47"/>
          <p:cNvSpPr txBox="1"/>
          <p:nvPr/>
        </p:nvSpPr>
        <p:spPr>
          <a:xfrm>
            <a:off x="3177495" y="4496325"/>
            <a:ext cx="2229900" cy="431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CA" sz="16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Visit our </a:t>
            </a:r>
            <a:r>
              <a:rPr lang="en-CA" sz="1600" b="0" i="0" u="sng" strike="noStrike" cap="none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Land Library</a:t>
            </a:r>
            <a:r>
              <a:rPr lang="en-CA" sz="1600" b="1" i="0" u="sng" strike="noStrike" cap="none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!</a:t>
            </a:r>
            <a:endParaRPr sz="1600" b="1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25" name="Google Shape;225;g17ba5a84477_0_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8675" y="1713400"/>
            <a:ext cx="1863264" cy="2643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g17ba5a84477_0_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85975" y="1698700"/>
            <a:ext cx="2047800" cy="2686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g17ba5a84477_0_4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463500" y="1027500"/>
            <a:ext cx="3377473" cy="337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e419c9f41e_0_6"/>
          <p:cNvSpPr txBox="1">
            <a:spLocks noGrp="1"/>
          </p:cNvSpPr>
          <p:nvPr>
            <p:ph type="title"/>
          </p:nvPr>
        </p:nvSpPr>
        <p:spPr>
          <a:xfrm>
            <a:off x="521550" y="0"/>
            <a:ext cx="8414400" cy="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unito ExtraBold"/>
              <a:buNone/>
            </a:pPr>
            <a:r>
              <a:rPr lang="en-CA" sz="2800"/>
              <a:t>Data curation: Statistical and spatial datasets</a:t>
            </a:r>
            <a:endParaRPr sz="2800"/>
          </a:p>
        </p:txBody>
      </p:sp>
      <p:pic>
        <p:nvPicPr>
          <p:cNvPr id="233" name="Google Shape;233;g1e419c9f41e_0_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103700"/>
            <a:ext cx="6175810" cy="388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g1e419c9f41e_0_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7475" y="2231925"/>
            <a:ext cx="5126524" cy="272902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g1e419c9f41e_0_6"/>
          <p:cNvSpPr txBox="1"/>
          <p:nvPr/>
        </p:nvSpPr>
        <p:spPr>
          <a:xfrm>
            <a:off x="6006850" y="1296500"/>
            <a:ext cx="2864100" cy="696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CA" sz="1600" b="0" i="0" u="sng" strike="noStrike" cap="none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Search &amp; download datasets in open data formats</a:t>
            </a:r>
            <a:endParaRPr sz="1600" b="1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7ba5a84477_0_78"/>
          <p:cNvSpPr txBox="1">
            <a:spLocks noGrp="1"/>
          </p:cNvSpPr>
          <p:nvPr>
            <p:ph type="title"/>
          </p:nvPr>
        </p:nvSpPr>
        <p:spPr>
          <a:xfrm>
            <a:off x="521550" y="0"/>
            <a:ext cx="8038200" cy="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unito ExtraBold"/>
              <a:buNone/>
            </a:pPr>
            <a:r>
              <a:rPr lang="en-CA" sz="2800"/>
              <a:t>Advocacy for good land data governance</a:t>
            </a:r>
            <a:endParaRPr sz="2800"/>
          </a:p>
        </p:txBody>
      </p:sp>
      <p:sp>
        <p:nvSpPr>
          <p:cNvPr id="241" name="Google Shape;241;g17ba5a84477_0_78"/>
          <p:cNvSpPr txBox="1"/>
          <p:nvPr/>
        </p:nvSpPr>
        <p:spPr>
          <a:xfrm>
            <a:off x="6950588" y="3342825"/>
            <a:ext cx="152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1" i="0" u="none" strike="noStrike" cap="none">
              <a:solidFill>
                <a:schemeClr val="accent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42" name="Google Shape;242;g17ba5a84477_0_7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99275" y="1621763"/>
            <a:ext cx="2144674" cy="288536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43" name="Google Shape;243;g17ba5a84477_0_78"/>
          <p:cNvSpPr txBox="1"/>
          <p:nvPr/>
        </p:nvSpPr>
        <p:spPr>
          <a:xfrm>
            <a:off x="5563425" y="1125025"/>
            <a:ext cx="31911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CA" sz="17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Opening up land </a:t>
            </a:r>
            <a:r>
              <a:rPr lang="en-CA" sz="1700" b="1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data</a:t>
            </a:r>
            <a:endParaRPr sz="1700" b="1" i="0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44" name="Google Shape;244;g17ba5a84477_0_78"/>
          <p:cNvSpPr txBox="1"/>
          <p:nvPr/>
        </p:nvSpPr>
        <p:spPr>
          <a:xfrm>
            <a:off x="5563425" y="2417125"/>
            <a:ext cx="31911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CA" sz="1700" b="1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Transparency</a:t>
            </a:r>
            <a:endParaRPr sz="1700" b="1" i="0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CA" sz="1700" b="1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Inclusion</a:t>
            </a:r>
            <a:endParaRPr sz="1700" b="1" i="0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CA" sz="1700" b="1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Opportunity</a:t>
            </a:r>
            <a:endParaRPr sz="1700" b="1" i="0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45" name="Google Shape;245;g17ba5a84477_0_78"/>
          <p:cNvSpPr txBox="1"/>
          <p:nvPr/>
        </p:nvSpPr>
        <p:spPr>
          <a:xfrm>
            <a:off x="5563425" y="4032175"/>
            <a:ext cx="31911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CA" sz="1700" b="1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Land access, land rights</a:t>
            </a:r>
            <a:endParaRPr sz="1700" b="1" i="0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246" name="Google Shape;246;g17ba5a84477_0_78"/>
          <p:cNvCxnSpPr>
            <a:stCxn id="243" idx="2"/>
            <a:endCxn id="244" idx="0"/>
          </p:cNvCxnSpPr>
          <p:nvPr/>
        </p:nvCxnSpPr>
        <p:spPr>
          <a:xfrm>
            <a:off x="7158975" y="1571425"/>
            <a:ext cx="0" cy="84570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47" name="Google Shape;247;g17ba5a84477_0_78"/>
          <p:cNvCxnSpPr/>
          <p:nvPr/>
        </p:nvCxnSpPr>
        <p:spPr>
          <a:xfrm>
            <a:off x="7158975" y="3419025"/>
            <a:ext cx="0" cy="58410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48" name="Google Shape;248;g17ba5a84477_0_78"/>
          <p:cNvSpPr txBox="1"/>
          <p:nvPr/>
        </p:nvSpPr>
        <p:spPr>
          <a:xfrm>
            <a:off x="396025" y="1215750"/>
            <a:ext cx="21447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CA" sz="1700" b="1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SOLI</a:t>
            </a:r>
            <a:endParaRPr sz="1700" b="1" i="0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49" name="Google Shape;249;g17ba5a84477_0_78"/>
          <p:cNvSpPr txBox="1"/>
          <p:nvPr/>
        </p:nvSpPr>
        <p:spPr>
          <a:xfrm>
            <a:off x="2899275" y="1215750"/>
            <a:ext cx="21447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CA" sz="1700" b="1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Open Up Guide</a:t>
            </a:r>
            <a:endParaRPr sz="1700" b="1" i="0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50" name="Google Shape;250;g17ba5a84477_0_7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0107" y="1621775"/>
            <a:ext cx="2089819" cy="288535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e419c9f41e_0_112"/>
          <p:cNvSpPr txBox="1">
            <a:spLocks noGrp="1"/>
          </p:cNvSpPr>
          <p:nvPr>
            <p:ph type="title"/>
          </p:nvPr>
        </p:nvSpPr>
        <p:spPr>
          <a:xfrm>
            <a:off x="521550" y="0"/>
            <a:ext cx="8038200" cy="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unito ExtraBold"/>
              <a:buNone/>
            </a:pPr>
            <a:r>
              <a:rPr lang="en-CA" sz="2800"/>
              <a:t>Open land data indicator: SOLIndex</a:t>
            </a:r>
            <a:endParaRPr sz="2800"/>
          </a:p>
        </p:txBody>
      </p:sp>
      <p:pic>
        <p:nvPicPr>
          <p:cNvPr id="256" name="Google Shape;256;g1e419c9f41e_0_1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81576" y="646500"/>
            <a:ext cx="1971675" cy="8477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7" name="Google Shape;257;g1e419c9f41e_0_112"/>
          <p:cNvCxnSpPr>
            <a:stCxn id="258" idx="3"/>
            <a:endCxn id="256" idx="2"/>
          </p:cNvCxnSpPr>
          <p:nvPr/>
        </p:nvCxnSpPr>
        <p:spPr>
          <a:xfrm rot="10800000" flipH="1">
            <a:off x="6038214" y="1494225"/>
            <a:ext cx="2029200" cy="1154700"/>
          </a:xfrm>
          <a:prstGeom prst="curvedConnector2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59" name="Google Shape;259;g1e419c9f41e_0_112"/>
          <p:cNvSpPr txBox="1"/>
          <p:nvPr/>
        </p:nvSpPr>
        <p:spPr>
          <a:xfrm>
            <a:off x="483300" y="1018300"/>
            <a:ext cx="6320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CA" sz="2000" b="1" i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How OPEN is LAND DATA around the world?</a:t>
            </a:r>
            <a:endParaRPr sz="2000" b="1" i="1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0" name="Google Shape;260;g1e419c9f41e_0_112"/>
          <p:cNvSpPr txBox="1"/>
          <p:nvPr/>
        </p:nvSpPr>
        <p:spPr>
          <a:xfrm>
            <a:off x="4724400" y="2399625"/>
            <a:ext cx="13116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CA" sz="17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Out of 100</a:t>
            </a:r>
            <a:endParaRPr sz="1700" b="1" i="0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61" name="Google Shape;261;g1e419c9f41e_0_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730100"/>
            <a:ext cx="45720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g1e419c9f41e_0_1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48200" y="2769838"/>
            <a:ext cx="4419600" cy="2209787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g1e419c9f41e_0_112"/>
          <p:cNvSpPr txBox="1"/>
          <p:nvPr/>
        </p:nvSpPr>
        <p:spPr>
          <a:xfrm>
            <a:off x="266550" y="1551700"/>
            <a:ext cx="30333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CA" sz="1300" i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WHY - </a:t>
            </a:r>
            <a:r>
              <a:rPr lang="en-CA" sz="1300" i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Land data in the public domain enables use, ensures transparency, and improves decision-making and service-provision</a:t>
            </a:r>
            <a:endParaRPr sz="1300" i="1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64" name="Google Shape;264;g1e419c9f41e_0_1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57600" y="1485225"/>
            <a:ext cx="1311625" cy="131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104c041eaa4_0_753"/>
          <p:cNvSpPr txBox="1">
            <a:spLocks noGrp="1"/>
          </p:cNvSpPr>
          <p:nvPr>
            <p:ph type="ctrTitle"/>
          </p:nvPr>
        </p:nvSpPr>
        <p:spPr>
          <a:xfrm>
            <a:off x="521550" y="3567151"/>
            <a:ext cx="35106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Nunito ExtraBold"/>
              <a:buNone/>
            </a:pPr>
            <a:r>
              <a:rPr lang="en-CA"/>
              <a:t>Thank you</a:t>
            </a:r>
            <a:endParaRPr/>
          </a:p>
        </p:txBody>
      </p:sp>
      <p:sp>
        <p:nvSpPr>
          <p:cNvPr id="270" name="Google Shape;270;g104c041eaa4_0_753"/>
          <p:cNvSpPr txBox="1">
            <a:spLocks noGrp="1"/>
          </p:cNvSpPr>
          <p:nvPr>
            <p:ph type="body" idx="1"/>
          </p:nvPr>
        </p:nvSpPr>
        <p:spPr>
          <a:xfrm>
            <a:off x="6509550" y="2107900"/>
            <a:ext cx="1785300" cy="17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CA"/>
              <a:t>Romy Sato</a:t>
            </a:r>
            <a:endParaRPr/>
          </a:p>
          <a:p>
            <a:pPr marL="0" lvl="1" indent="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</a:pPr>
            <a:r>
              <a:rPr lang="en-CA"/>
              <a:t>Knowledge Management Lead</a:t>
            </a:r>
            <a:endParaRPr/>
          </a:p>
          <a:p>
            <a:pPr marL="0" lvl="2" indent="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900"/>
              <a:buNone/>
            </a:pPr>
            <a:r>
              <a:rPr lang="en-CA"/>
              <a:t>romy.sato@landportal.org</a:t>
            </a:r>
            <a:endParaRPr/>
          </a:p>
          <a:p>
            <a:pPr marL="0" lvl="2" indent="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900"/>
              <a:buNone/>
            </a:pPr>
            <a:endParaRPr/>
          </a:p>
        </p:txBody>
      </p:sp>
      <p:sp>
        <p:nvSpPr>
          <p:cNvPr id="271" name="Google Shape;271;g104c041eaa4_0_753"/>
          <p:cNvSpPr txBox="1"/>
          <p:nvPr/>
        </p:nvSpPr>
        <p:spPr>
          <a:xfrm>
            <a:off x="5421550" y="4011450"/>
            <a:ext cx="2799900" cy="5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2" indent="0" algn="r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CA" sz="1200" b="1" i="0" u="sng" strike="noStrike" cap="none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www.landportal.org</a:t>
            </a:r>
            <a:endParaRPr sz="1200" b="1" i="0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2" indent="0" algn="r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72" name="Google Shape;272;g104c041eaa4_0_7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70850" y="2220077"/>
            <a:ext cx="690500" cy="69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Land Portal">
      <a:dk1>
        <a:srgbClr val="000000"/>
      </a:dk1>
      <a:lt1>
        <a:srgbClr val="FFFFFF"/>
      </a:lt1>
      <a:dk2>
        <a:srgbClr val="003434"/>
      </a:dk2>
      <a:lt2>
        <a:srgbClr val="F2F8EB"/>
      </a:lt2>
      <a:accent1>
        <a:srgbClr val="2F9865"/>
      </a:accent1>
      <a:accent2>
        <a:srgbClr val="F49819"/>
      </a:accent2>
      <a:accent3>
        <a:srgbClr val="CDCD01"/>
      </a:accent3>
      <a:accent4>
        <a:srgbClr val="313366"/>
      </a:accent4>
      <a:accent5>
        <a:srgbClr val="3399CC"/>
      </a:accent5>
      <a:accent6>
        <a:srgbClr val="CC3333"/>
      </a:accent6>
      <a:hlink>
        <a:srgbClr val="333399"/>
      </a:hlink>
      <a:folHlink>
        <a:srgbClr val="3333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and Portal">
      <a:dk1>
        <a:srgbClr val="000000"/>
      </a:dk1>
      <a:lt1>
        <a:srgbClr val="FFFFFF"/>
      </a:lt1>
      <a:dk2>
        <a:srgbClr val="003434"/>
      </a:dk2>
      <a:lt2>
        <a:srgbClr val="F2F8EB"/>
      </a:lt2>
      <a:accent1>
        <a:srgbClr val="2F9865"/>
      </a:accent1>
      <a:accent2>
        <a:srgbClr val="F49819"/>
      </a:accent2>
      <a:accent3>
        <a:srgbClr val="CDCD01"/>
      </a:accent3>
      <a:accent4>
        <a:srgbClr val="313366"/>
      </a:accent4>
      <a:accent5>
        <a:srgbClr val="3399CC"/>
      </a:accent5>
      <a:accent6>
        <a:srgbClr val="CC3333"/>
      </a:accent6>
      <a:hlink>
        <a:srgbClr val="333399"/>
      </a:hlink>
      <a:folHlink>
        <a:srgbClr val="3333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b10ab062-1a84-4cb6-a9be-9384b41bb054">
      <UserInfo>
        <DisplayName>Mark Napier</DisplayName>
        <AccountId>6</AccountId>
        <AccountType/>
      </UserInfo>
      <UserInfo>
        <DisplayName>Dimakatso Modise</DisplayName>
        <AccountId>10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A5785A1F3FDB4AAC5A6E756990CE79" ma:contentTypeVersion="10" ma:contentTypeDescription="Create a new document." ma:contentTypeScope="" ma:versionID="f38e109c464cd933c783f8982d8de8f3">
  <xsd:schema xmlns:xsd="http://www.w3.org/2001/XMLSchema" xmlns:xs="http://www.w3.org/2001/XMLSchema" xmlns:p="http://schemas.microsoft.com/office/2006/metadata/properties" xmlns:ns2="2c80ac7c-d6b2-4101-9e0c-c50ceafa1e59" xmlns:ns3="b10ab062-1a84-4cb6-a9be-9384b41bb054" targetNamespace="http://schemas.microsoft.com/office/2006/metadata/properties" ma:root="true" ma:fieldsID="4f3e5422d61a4e72e5d5c68ac35dc858" ns2:_="" ns3:_="">
    <xsd:import namespace="2c80ac7c-d6b2-4101-9e0c-c50ceafa1e59"/>
    <xsd:import namespace="b10ab062-1a84-4cb6-a9be-9384b41bb0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80ac7c-d6b2-4101-9e0c-c50ceafa1e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0ab062-1a84-4cb6-a9be-9384b41bb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680CE7-1B35-4AD7-874F-8CD1F6E3DFAD}">
  <ds:schemaRefs>
    <ds:schemaRef ds:uri="http://schemas.microsoft.com/office/2006/metadata/properties"/>
    <ds:schemaRef ds:uri="http://schemas.microsoft.com/office/infopath/2007/PartnerControls"/>
    <ds:schemaRef ds:uri="b10ab062-1a84-4cb6-a9be-9384b41bb054"/>
  </ds:schemaRefs>
</ds:datastoreItem>
</file>

<file path=customXml/itemProps2.xml><?xml version="1.0" encoding="utf-8"?>
<ds:datastoreItem xmlns:ds="http://schemas.openxmlformats.org/officeDocument/2006/customXml" ds:itemID="{80A6ED94-DAA3-4A99-8545-2080D84F45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27D86CC-89A9-4975-A407-697E341CED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80ac7c-d6b2-4101-9e0c-c50ceafa1e59"/>
    <ds:schemaRef ds:uri="b10ab062-1a84-4cb6-a9be-9384b41bb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9</Slides>
  <Notes>9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Office Theme</vt:lpstr>
      <vt:lpstr>A resource base for open land data   By Romy Sato</vt:lpstr>
      <vt:lpstr>The Land Portal Foundation</vt:lpstr>
      <vt:lpstr>Context</vt:lpstr>
      <vt:lpstr>Knowledge creation</vt:lpstr>
      <vt:lpstr>Data curation: Publications, News, Blogs</vt:lpstr>
      <vt:lpstr>Data curation: Statistical and spatial datasets</vt:lpstr>
      <vt:lpstr>Advocacy for good land data governance</vt:lpstr>
      <vt:lpstr>Open land data indicator: SOLIndex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resource base for open land data   By Romy Sato</dc:title>
  <cp:revision>1</cp:revision>
  <dcterms:modified xsi:type="dcterms:W3CDTF">2024-02-23T06:06:35Z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0x0101007AA5785A1F3FDB4AAC5A6E756990CE79</vt:lpwstr>
  </property>
</Properties>
</file>